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長塚 知美" userId="cda82d57-1559-4dbe-b251-6321e540d11e" providerId="ADAL" clId="{504B7822-C210-402F-BCEA-D8862AAB70A6}"/>
    <pc:docChg chg="modSld">
      <pc:chgData name="長塚 知美" userId="cda82d57-1559-4dbe-b251-6321e540d11e" providerId="ADAL" clId="{504B7822-C210-402F-BCEA-D8862AAB70A6}" dt="2022-09-15T05:38:00.088" v="1" actId="1076"/>
      <pc:docMkLst>
        <pc:docMk/>
      </pc:docMkLst>
      <pc:sldChg chg="modSp mod">
        <pc:chgData name="長塚 知美" userId="cda82d57-1559-4dbe-b251-6321e540d11e" providerId="ADAL" clId="{504B7822-C210-402F-BCEA-D8862AAB70A6}" dt="2022-09-15T05:38:00.088" v="1" actId="1076"/>
        <pc:sldMkLst>
          <pc:docMk/>
          <pc:sldMk cId="3852562137" sldId="256"/>
        </pc:sldMkLst>
        <pc:picChg chg="mod">
          <ac:chgData name="長塚 知美" userId="cda82d57-1559-4dbe-b251-6321e540d11e" providerId="ADAL" clId="{504B7822-C210-402F-BCEA-D8862AAB70A6}" dt="2022-09-15T05:38:00.088" v="1" actId="1076"/>
          <ac:picMkLst>
            <pc:docMk/>
            <pc:sldMk cId="3852562137" sldId="256"/>
            <ac:picMk id="5" creationId="{2D3AB197-FE62-4015-ABC7-4497762BAD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7D1F68-AADC-49D1-A4A1-E77A45DAE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834512-0E48-4E04-97CB-050D55611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5340E0-8DCE-4A2E-A1AE-BA651B42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DF7CDA-8E50-4E33-8586-57B4C7FE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30A52B-1992-4B36-A5D2-B5D264C4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5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3AB44F-D72D-427A-9C23-7EDE2ACE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F8C49F-3382-4943-9D8A-3F134EC2A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CAE096-DC6E-41D2-A2E7-1A01D71B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95581-04F7-4D58-8C2B-CB6D77E4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4F7A0D-1E24-4218-9DAA-D676BA90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41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208F0C8-A69B-4A14-B8DE-DE4BD7B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3F15D8C-6BBD-49F7-89F3-C66D76188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B0CEA8-847C-421C-81F7-25CEB323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D4A4E0-97C2-43E7-8600-9176A096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B6D782-52EA-4233-8CCE-D281403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59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9B528-0B03-4A9F-8A2B-BD25CEFE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02613-13BE-433C-B30A-807FDA63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06E966-3906-4005-AC9C-D3B11D19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EC9F05-1F72-45FC-85F7-469BBD30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BA998-CB90-4DF2-975D-229B5A07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5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26F6E8-021A-4441-83B6-DA4BB0A9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B82B51-5EF2-4B80-9F37-9076EB34F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7D3D36-A7B0-4C10-A985-F2E98994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1E85BC-B461-4BFA-A352-651DADC0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76DDF8-AC77-46DC-839B-1C54DE66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84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0E53C2-D029-4712-8B81-B16D10FF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672A5A-2DE2-4615-9F35-4282A93EA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5CE0FA-728F-45E5-8C4D-EE7073B92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8D2DC1-CEDB-432A-A896-18F5D272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AC85AE-71D2-4706-A056-C9BE2169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E07262-E091-4C22-842E-73522F55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4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9B2612-8DC4-4BF6-B55E-34D212E4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21C239-F809-424B-87A4-9C3E8D4BB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C5C6D1-3DE9-427B-A1D3-8F9E077F9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9DFD7E-BE4F-4555-9DA0-FFF481616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D3743DB-173E-4087-9F0C-6F652167B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589A658-CD1D-446C-B4E9-903A9E9A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BE4040-B4DC-4426-AD19-D671DB5E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2807CD5-14C4-445E-80E7-071C7AEA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03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C8344-D1D9-4D69-815D-14693C79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2D396A-B70E-4C00-B328-A8AB4833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0BA21E-4FC4-491B-B4FD-DD856F7C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4ADB01-7F86-403F-96AD-81C94C34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7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88064BC-56A1-4C8F-B078-EB5BE8F2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86C92D-91BC-4EC1-B891-E3C2228B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8A09E6-7E39-4847-9D14-540AF202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35FF95-8D1C-4EC3-B4FC-3FCDEC4A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A4DD6B-638F-4C82-9B18-17E8C272E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25563D-211A-4494-8FAF-1B9599F6B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731276-414C-48BB-8574-9AFF6223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094E93-B38A-4EB0-9FF9-1B5D0A2A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0858C6-B55E-4A18-A5C2-66BE7179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32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2D5999-E11B-4B08-9CBD-04DD2E1D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C04F0DB-4294-4ABD-BCCA-2F1CBB4D2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19049E-B7C2-4D20-A9F6-64D498572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CA4684-CBBD-42A4-BBE8-332D3227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721E6C-BA41-4E54-BBA6-4272A438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F4EE37-727D-4A27-98A0-2BB0CAC3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88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031136C-6961-454C-976C-F0228DF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CADC39-C451-4966-B49E-2B9B86BE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639F3-487F-4077-BD84-7BE3E577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AFEE4-BCDF-45CF-93CD-CA78CE2C4965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2318C-AFD5-432F-892B-A3DF81304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A8F561-8712-40A3-9CD4-F4FFBAE2C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4959-E488-4970-8CA6-342E9FE43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1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D7DA8-74BC-4084-A76F-732C3873B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38F84C-9843-4452-A1D1-0C2C59D44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3AB197-FE62-4015-ABC7-4497762BA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7" t="13750" r="30157" b="21251"/>
          <a:stretch/>
        </p:blipFill>
        <p:spPr>
          <a:xfrm>
            <a:off x="707516" y="242047"/>
            <a:ext cx="10776968" cy="62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6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D88B5-A8AB-41CD-AE4C-054CDFB06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E7C51B-B59E-4906-AB9A-EAEB9A58B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94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長塚 知美</dc:creator>
  <cp:lastModifiedBy>長塚 知美</cp:lastModifiedBy>
  <cp:revision>1</cp:revision>
  <dcterms:created xsi:type="dcterms:W3CDTF">2022-09-15T03:28:44Z</dcterms:created>
  <dcterms:modified xsi:type="dcterms:W3CDTF">2022-09-15T05:38:02Z</dcterms:modified>
</cp:coreProperties>
</file>