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74FA11-CFB2-C4AB-8E7A-4CA420641964}" v="6" dt="2024-05-31T04:21:10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Objects="1" showGuides="1">
      <p:cViewPr varScale="1">
        <p:scale>
          <a:sx n="64" d="100"/>
          <a:sy n="64" d="100"/>
        </p:scale>
        <p:origin x="2486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小池 亜矢" userId="5ce2344c-0ded-486b-8047-72f5f422ee54" providerId="ADAL" clId="{8C49F263-271C-407D-98CF-D64A7555948C}"/>
    <pc:docChg chg="undo custSel modSld">
      <pc:chgData name="小池 亜矢" userId="5ce2344c-0ded-486b-8047-72f5f422ee54" providerId="ADAL" clId="{8C49F263-271C-407D-98CF-D64A7555948C}" dt="2024-05-28T06:00:34.564" v="796" actId="1038"/>
      <pc:docMkLst>
        <pc:docMk/>
      </pc:docMkLst>
      <pc:sldChg chg="addSp modSp mod">
        <pc:chgData name="小池 亜矢" userId="5ce2344c-0ded-486b-8047-72f5f422ee54" providerId="ADAL" clId="{8C49F263-271C-407D-98CF-D64A7555948C}" dt="2024-05-28T06:00:34.564" v="796" actId="1038"/>
        <pc:sldMkLst>
          <pc:docMk/>
          <pc:sldMk cId="111836047" sldId="258"/>
        </pc:sldMkLst>
        <pc:spChg chg="add mod">
          <ac:chgData name="小池 亜矢" userId="5ce2344c-0ded-486b-8047-72f5f422ee54" providerId="ADAL" clId="{8C49F263-271C-407D-98CF-D64A7555948C}" dt="2024-05-28T06:00:21.115" v="793" actId="20577"/>
          <ac:spMkLst>
            <pc:docMk/>
            <pc:sldMk cId="111836047" sldId="258"/>
            <ac:spMk id="2" creationId="{0D2A12A2-E915-CAD6-BF52-39392A09FF8A}"/>
          </ac:spMkLst>
        </pc:spChg>
        <pc:spChg chg="mod">
          <ac:chgData name="小池 亜矢" userId="5ce2344c-0ded-486b-8047-72f5f422ee54" providerId="ADAL" clId="{8C49F263-271C-407D-98CF-D64A7555948C}" dt="2024-05-22T01:12:54.268" v="104" actId="1037"/>
          <ac:spMkLst>
            <pc:docMk/>
            <pc:sldMk cId="111836047" sldId="258"/>
            <ac:spMk id="4" creationId="{7774187B-177B-1719-F086-0C3522686577}"/>
          </ac:spMkLst>
        </pc:spChg>
        <pc:spChg chg="mod">
          <ac:chgData name="小池 亜矢" userId="5ce2344c-0ded-486b-8047-72f5f422ee54" providerId="ADAL" clId="{8C49F263-271C-407D-98CF-D64A7555948C}" dt="2024-05-28T05:57:16.077" v="568" actId="20577"/>
          <ac:spMkLst>
            <pc:docMk/>
            <pc:sldMk cId="111836047" sldId="258"/>
            <ac:spMk id="5" creationId="{5A7C15E4-E936-4885-9B0B-0BE537219944}"/>
          </ac:spMkLst>
        </pc:spChg>
        <pc:spChg chg="mod">
          <ac:chgData name="小池 亜矢" userId="5ce2344c-0ded-486b-8047-72f5f422ee54" providerId="ADAL" clId="{8C49F263-271C-407D-98CF-D64A7555948C}" dt="2024-05-28T05:59:30.386" v="686" actId="1036"/>
          <ac:spMkLst>
            <pc:docMk/>
            <pc:sldMk cId="111836047" sldId="258"/>
            <ac:spMk id="8" creationId="{AF429933-4B09-48D7-9958-EFC7B81FAF64}"/>
          </ac:spMkLst>
        </pc:spChg>
        <pc:spChg chg="mod">
          <ac:chgData name="小池 亜矢" userId="5ce2344c-0ded-486b-8047-72f5f422ee54" providerId="ADAL" clId="{8C49F263-271C-407D-98CF-D64A7555948C}" dt="2024-05-28T05:59:34.517" v="692" actId="1036"/>
          <ac:spMkLst>
            <pc:docMk/>
            <pc:sldMk cId="111836047" sldId="258"/>
            <ac:spMk id="9" creationId="{BB052B70-1A03-4755-8B55-5595C0350879}"/>
          </ac:spMkLst>
        </pc:spChg>
        <pc:spChg chg="mod">
          <ac:chgData name="小池 亜矢" userId="5ce2344c-0ded-486b-8047-72f5f422ee54" providerId="ADAL" clId="{8C49F263-271C-407D-98CF-D64A7555948C}" dt="2024-05-22T01:12:48.459" v="103" actId="1037"/>
          <ac:spMkLst>
            <pc:docMk/>
            <pc:sldMk cId="111836047" sldId="258"/>
            <ac:spMk id="10" creationId="{6A3DE8E4-59A6-BD57-C77D-917FC9B1891A}"/>
          </ac:spMkLst>
        </pc:spChg>
        <pc:spChg chg="mod">
          <ac:chgData name="小池 亜矢" userId="5ce2344c-0ded-486b-8047-72f5f422ee54" providerId="ADAL" clId="{8C49F263-271C-407D-98CF-D64A7555948C}" dt="2024-05-28T06:00:34.564" v="796" actId="1038"/>
          <ac:spMkLst>
            <pc:docMk/>
            <pc:sldMk cId="111836047" sldId="258"/>
            <ac:spMk id="11" creationId="{E3F03396-B6F3-CF40-C292-D8DA1145E32D}"/>
          </ac:spMkLst>
        </pc:spChg>
        <pc:picChg chg="mod">
          <ac:chgData name="小池 亜矢" userId="5ce2344c-0ded-486b-8047-72f5f422ee54" providerId="ADAL" clId="{8C49F263-271C-407D-98CF-D64A7555948C}" dt="2024-05-22T01:15:57.146" v="291" actId="1035"/>
          <ac:picMkLst>
            <pc:docMk/>
            <pc:sldMk cId="111836047" sldId="258"/>
            <ac:picMk id="3" creationId="{659C16B2-D143-C1FD-BCAE-DC7083B22FD7}"/>
          </ac:picMkLst>
        </pc:picChg>
      </pc:sldChg>
    </pc:docChg>
  </pc:docChgLst>
  <pc:docChgLst>
    <pc:chgData name="小池 亜矢" userId="5ce2344c-0ded-486b-8047-72f5f422ee54" providerId="ADAL" clId="{00C7D9EF-BFEE-4398-8595-B5B082122FBC}"/>
    <pc:docChg chg="delSld">
      <pc:chgData name="小池 亜矢" userId="5ce2344c-0ded-486b-8047-72f5f422ee54" providerId="ADAL" clId="{00C7D9EF-BFEE-4398-8595-B5B082122FBC}" dt="2024-05-29T03:52:41.817" v="1" actId="2696"/>
      <pc:docMkLst>
        <pc:docMk/>
      </pc:docMkLst>
      <pc:sldChg chg="del">
        <pc:chgData name="小池 亜矢" userId="5ce2344c-0ded-486b-8047-72f5f422ee54" providerId="ADAL" clId="{00C7D9EF-BFEE-4398-8595-B5B082122FBC}" dt="2024-05-29T03:52:37.389" v="0" actId="2696"/>
        <pc:sldMkLst>
          <pc:docMk/>
          <pc:sldMk cId="0" sldId="256"/>
        </pc:sldMkLst>
      </pc:sldChg>
      <pc:sldChg chg="del">
        <pc:chgData name="小池 亜矢" userId="5ce2344c-0ded-486b-8047-72f5f422ee54" providerId="ADAL" clId="{00C7D9EF-BFEE-4398-8595-B5B082122FBC}" dt="2024-05-29T03:52:41.817" v="1" actId="2696"/>
        <pc:sldMkLst>
          <pc:docMk/>
          <pc:sldMk cId="1538137685" sldId="257"/>
        </pc:sldMkLst>
      </pc:sldChg>
    </pc:docChg>
  </pc:docChgLst>
  <pc:docChgLst>
    <pc:chgData name="小池 亜矢" userId="5ce2344c-0ded-486b-8047-72f5f422ee54" providerId="ADAL" clId="{432FAF0D-E16B-4163-BA5F-DF11FCD88EB2}"/>
    <pc:docChg chg="undo custSel addSld modSld modNotesMaster">
      <pc:chgData name="小池 亜矢" userId="5ce2344c-0ded-486b-8047-72f5f422ee54" providerId="ADAL" clId="{432FAF0D-E16B-4163-BA5F-DF11FCD88EB2}" dt="2024-02-16T06:31:34.949" v="1365" actId="20577"/>
      <pc:docMkLst>
        <pc:docMk/>
      </pc:docMkLst>
      <pc:sldChg chg="modSp mod">
        <pc:chgData name="小池 亜矢" userId="5ce2344c-0ded-486b-8047-72f5f422ee54" providerId="ADAL" clId="{432FAF0D-E16B-4163-BA5F-DF11FCD88EB2}" dt="2024-02-16T06:31:34.949" v="1365" actId="20577"/>
        <pc:sldMkLst>
          <pc:docMk/>
          <pc:sldMk cId="0" sldId="256"/>
        </pc:sldMkLst>
        <pc:spChg chg="mod">
          <ac:chgData name="小池 亜矢" userId="5ce2344c-0ded-486b-8047-72f5f422ee54" providerId="ADAL" clId="{432FAF0D-E16B-4163-BA5F-DF11FCD88EB2}" dt="2024-02-16T06:31:34.949" v="1365" actId="20577"/>
          <ac:spMkLst>
            <pc:docMk/>
            <pc:sldMk cId="0" sldId="256"/>
            <ac:spMk id="15" creationId="{00000000-0000-0000-0000-000000000000}"/>
          </ac:spMkLst>
        </pc:spChg>
      </pc:sldChg>
      <pc:sldChg chg="addSp delSp modSp new mod">
        <pc:chgData name="小池 亜矢" userId="5ce2344c-0ded-486b-8047-72f5f422ee54" providerId="ADAL" clId="{432FAF0D-E16B-4163-BA5F-DF11FCD88EB2}" dt="2024-02-08T05:27:16.709" v="1001" actId="14100"/>
        <pc:sldMkLst>
          <pc:docMk/>
          <pc:sldMk cId="1538137685" sldId="257"/>
        </pc:sldMkLst>
        <pc:spChg chg="del mod">
          <ac:chgData name="小池 亜矢" userId="5ce2344c-0ded-486b-8047-72f5f422ee54" providerId="ADAL" clId="{432FAF0D-E16B-4163-BA5F-DF11FCD88EB2}" dt="2024-02-08T05:06:04.286" v="5" actId="478"/>
          <ac:spMkLst>
            <pc:docMk/>
            <pc:sldMk cId="1538137685" sldId="257"/>
            <ac:spMk id="2" creationId="{6449B871-D7A2-03EF-CF23-2D7817686811}"/>
          </ac:spMkLst>
        </pc:spChg>
        <pc:spChg chg="del">
          <ac:chgData name="小池 亜矢" userId="5ce2344c-0ded-486b-8047-72f5f422ee54" providerId="ADAL" clId="{432FAF0D-E16B-4163-BA5F-DF11FCD88EB2}" dt="2024-02-08T05:05:50.445" v="1" actId="478"/>
          <ac:spMkLst>
            <pc:docMk/>
            <pc:sldMk cId="1538137685" sldId="257"/>
            <ac:spMk id="3" creationId="{0EB39648-823B-D23A-6CD9-EF30073665AB}"/>
          </ac:spMkLst>
        </pc:spChg>
        <pc:spChg chg="add mod">
          <ac:chgData name="小池 亜矢" userId="5ce2344c-0ded-486b-8047-72f5f422ee54" providerId="ADAL" clId="{432FAF0D-E16B-4163-BA5F-DF11FCD88EB2}" dt="2024-02-08T05:26:02.763" v="893" actId="20577"/>
          <ac:spMkLst>
            <pc:docMk/>
            <pc:sldMk cId="1538137685" sldId="257"/>
            <ac:spMk id="4" creationId="{BB52EE46-7694-9184-6AB0-8A551DC2E510}"/>
          </ac:spMkLst>
        </pc:spChg>
        <pc:spChg chg="add mod">
          <ac:chgData name="小池 亜矢" userId="5ce2344c-0ded-486b-8047-72f5f422ee54" providerId="ADAL" clId="{432FAF0D-E16B-4163-BA5F-DF11FCD88EB2}" dt="2024-02-08T05:25:16.312" v="848" actId="208"/>
          <ac:spMkLst>
            <pc:docMk/>
            <pc:sldMk cId="1538137685" sldId="257"/>
            <ac:spMk id="5" creationId="{D0A50C3E-F1EF-3C70-87C6-D0C3DBD96091}"/>
          </ac:spMkLst>
        </pc:spChg>
        <pc:spChg chg="add del mod">
          <ac:chgData name="小池 亜矢" userId="5ce2344c-0ded-486b-8047-72f5f422ee54" providerId="ADAL" clId="{432FAF0D-E16B-4163-BA5F-DF11FCD88EB2}" dt="2024-02-08T05:23:59.727" v="825" actId="1035"/>
          <ac:spMkLst>
            <pc:docMk/>
            <pc:sldMk cId="1538137685" sldId="257"/>
            <ac:spMk id="6" creationId="{E136C48E-DC19-2B76-D30A-CD90B986A888}"/>
          </ac:spMkLst>
        </pc:spChg>
        <pc:spChg chg="add mod">
          <ac:chgData name="小池 亜矢" userId="5ce2344c-0ded-486b-8047-72f5f422ee54" providerId="ADAL" clId="{432FAF0D-E16B-4163-BA5F-DF11FCD88EB2}" dt="2024-02-08T05:26:13.701" v="895" actId="1076"/>
          <ac:spMkLst>
            <pc:docMk/>
            <pc:sldMk cId="1538137685" sldId="257"/>
            <ac:spMk id="7" creationId="{EDD571E2-E33D-949E-8EB6-42DFC5F05B80}"/>
          </ac:spMkLst>
        </pc:spChg>
        <pc:spChg chg="add mod">
          <ac:chgData name="小池 亜矢" userId="5ce2344c-0ded-486b-8047-72f5f422ee54" providerId="ADAL" clId="{432FAF0D-E16B-4163-BA5F-DF11FCD88EB2}" dt="2024-02-08T05:27:16.709" v="1001" actId="14100"/>
          <ac:spMkLst>
            <pc:docMk/>
            <pc:sldMk cId="1538137685" sldId="257"/>
            <ac:spMk id="8" creationId="{4589DCBF-322D-6E91-F91D-0A3D8B0733AD}"/>
          </ac:spMkLst>
        </pc:spChg>
        <pc:picChg chg="add mod">
          <ac:chgData name="小池 亜矢" userId="5ce2344c-0ded-486b-8047-72f5f422ee54" providerId="ADAL" clId="{432FAF0D-E16B-4163-BA5F-DF11FCD88EB2}" dt="2024-02-08T05:17:39.070" v="555" actId="1036"/>
          <ac:picMkLst>
            <pc:docMk/>
            <pc:sldMk cId="1538137685" sldId="257"/>
            <ac:picMk id="1026" creationId="{D926A05E-0B4C-5E63-D9CD-7DCB219C0499}"/>
          </ac:picMkLst>
        </pc:picChg>
      </pc:sldChg>
      <pc:sldChg chg="addSp delSp modSp new mod">
        <pc:chgData name="小池 亜矢" userId="5ce2344c-0ded-486b-8047-72f5f422ee54" providerId="ADAL" clId="{432FAF0D-E16B-4163-BA5F-DF11FCD88EB2}" dt="2024-02-14T05:10:48.391" v="1328" actId="478"/>
        <pc:sldMkLst>
          <pc:docMk/>
          <pc:sldMk cId="111836047" sldId="258"/>
        </pc:sldMkLst>
        <pc:spChg chg="del">
          <ac:chgData name="小池 亜矢" userId="5ce2344c-0ded-486b-8047-72f5f422ee54" providerId="ADAL" clId="{432FAF0D-E16B-4163-BA5F-DF11FCD88EB2}" dt="2024-02-08T05:36:03.402" v="1006" actId="478"/>
          <ac:spMkLst>
            <pc:docMk/>
            <pc:sldMk cId="111836047" sldId="258"/>
            <ac:spMk id="2" creationId="{348B9459-21FF-8420-2F75-7EC0A85175D0}"/>
          </ac:spMkLst>
        </pc:spChg>
        <pc:spChg chg="del">
          <ac:chgData name="小池 亜矢" userId="5ce2344c-0ded-486b-8047-72f5f422ee54" providerId="ADAL" clId="{432FAF0D-E16B-4163-BA5F-DF11FCD88EB2}" dt="2024-02-08T05:36:07.895" v="1007" actId="478"/>
          <ac:spMkLst>
            <pc:docMk/>
            <pc:sldMk cId="111836047" sldId="258"/>
            <ac:spMk id="3" creationId="{A7E4FD81-E63C-D11B-07FC-85377C421F5F}"/>
          </ac:spMkLst>
        </pc:spChg>
        <pc:spChg chg="add mod">
          <ac:chgData name="小池 亜矢" userId="5ce2344c-0ded-486b-8047-72f5f422ee54" providerId="ADAL" clId="{432FAF0D-E16B-4163-BA5F-DF11FCD88EB2}" dt="2024-02-14T04:47:12.723" v="1239" actId="1037"/>
          <ac:spMkLst>
            <pc:docMk/>
            <pc:sldMk cId="111836047" sldId="258"/>
            <ac:spMk id="4" creationId="{7774187B-177B-1719-F086-0C3522686577}"/>
          </ac:spMkLst>
        </pc:spChg>
        <pc:spChg chg="add mod">
          <ac:chgData name="小池 亜矢" userId="5ce2344c-0ded-486b-8047-72f5f422ee54" providerId="ADAL" clId="{432FAF0D-E16B-4163-BA5F-DF11FCD88EB2}" dt="2024-02-14T04:45:58.232" v="1229" actId="1035"/>
          <ac:spMkLst>
            <pc:docMk/>
            <pc:sldMk cId="111836047" sldId="258"/>
            <ac:spMk id="5" creationId="{5A7C15E4-E936-4885-9B0B-0BE537219944}"/>
          </ac:spMkLst>
        </pc:spChg>
        <pc:spChg chg="add del mod">
          <ac:chgData name="小池 亜矢" userId="5ce2344c-0ded-486b-8047-72f5f422ee54" providerId="ADAL" clId="{432FAF0D-E16B-4163-BA5F-DF11FCD88EB2}" dt="2024-02-14T04:43:22.629" v="1076" actId="21"/>
          <ac:spMkLst>
            <pc:docMk/>
            <pc:sldMk cId="111836047" sldId="258"/>
            <ac:spMk id="6" creationId="{6DB0EB22-5559-461C-BF01-BFDAD9E1BA1A}"/>
          </ac:spMkLst>
        </pc:spChg>
        <pc:spChg chg="add del mod">
          <ac:chgData name="小池 亜矢" userId="5ce2344c-0ded-486b-8047-72f5f422ee54" providerId="ADAL" clId="{432FAF0D-E16B-4163-BA5F-DF11FCD88EB2}" dt="2024-02-14T04:43:22.629" v="1076" actId="21"/>
          <ac:spMkLst>
            <pc:docMk/>
            <pc:sldMk cId="111836047" sldId="258"/>
            <ac:spMk id="7" creationId="{7AC23EC0-026E-487D-870D-2E8BC5182553}"/>
          </ac:spMkLst>
        </pc:spChg>
        <pc:spChg chg="add mod">
          <ac:chgData name="小池 亜矢" userId="5ce2344c-0ded-486b-8047-72f5f422ee54" providerId="ADAL" clId="{432FAF0D-E16B-4163-BA5F-DF11FCD88EB2}" dt="2024-02-08T05:38:50.115" v="1039" actId="1035"/>
          <ac:spMkLst>
            <pc:docMk/>
            <pc:sldMk cId="111836047" sldId="258"/>
            <ac:spMk id="8" creationId="{AF429933-4B09-48D7-9958-EFC7B81FAF64}"/>
          </ac:spMkLst>
        </pc:spChg>
        <pc:spChg chg="add mod">
          <ac:chgData name="小池 亜矢" userId="5ce2344c-0ded-486b-8047-72f5f422ee54" providerId="ADAL" clId="{432FAF0D-E16B-4163-BA5F-DF11FCD88EB2}" dt="2024-02-14T04:46:42.853" v="1237" actId="1035"/>
          <ac:spMkLst>
            <pc:docMk/>
            <pc:sldMk cId="111836047" sldId="258"/>
            <ac:spMk id="9" creationId="{BB052B70-1A03-4755-8B55-5595C0350879}"/>
          </ac:spMkLst>
        </pc:spChg>
        <pc:spChg chg="add mod">
          <ac:chgData name="小池 亜矢" userId="5ce2344c-0ded-486b-8047-72f5f422ee54" providerId="ADAL" clId="{432FAF0D-E16B-4163-BA5F-DF11FCD88EB2}" dt="2024-02-14T04:52:05.501" v="1309" actId="1036"/>
          <ac:spMkLst>
            <pc:docMk/>
            <pc:sldMk cId="111836047" sldId="258"/>
            <ac:spMk id="10" creationId="{6A3DE8E4-59A6-BD57-C77D-917FC9B1891A}"/>
          </ac:spMkLst>
        </pc:spChg>
        <pc:spChg chg="add mod">
          <ac:chgData name="小池 亜矢" userId="5ce2344c-0ded-486b-8047-72f5f422ee54" providerId="ADAL" clId="{432FAF0D-E16B-4163-BA5F-DF11FCD88EB2}" dt="2024-02-14T04:52:14.618" v="1310" actId="1037"/>
          <ac:spMkLst>
            <pc:docMk/>
            <pc:sldMk cId="111836047" sldId="258"/>
            <ac:spMk id="11" creationId="{E3F03396-B6F3-CF40-C292-D8DA1145E32D}"/>
          </ac:spMkLst>
        </pc:spChg>
        <pc:picChg chg="add del mod">
          <ac:chgData name="小池 亜矢" userId="5ce2344c-0ded-486b-8047-72f5f422ee54" providerId="ADAL" clId="{432FAF0D-E16B-4163-BA5F-DF11FCD88EB2}" dt="2024-02-14T04:58:36.904" v="1321" actId="478"/>
          <ac:picMkLst>
            <pc:docMk/>
            <pc:sldMk cId="111836047" sldId="258"/>
            <ac:picMk id="2" creationId="{2E2313A9-E151-5ADA-BD9C-41A805C7C45D}"/>
          </ac:picMkLst>
        </pc:picChg>
        <pc:picChg chg="add mod">
          <ac:chgData name="小池 亜矢" userId="5ce2344c-0ded-486b-8047-72f5f422ee54" providerId="ADAL" clId="{432FAF0D-E16B-4163-BA5F-DF11FCD88EB2}" dt="2024-02-14T04:52:51.091" v="1318" actId="1036"/>
          <ac:picMkLst>
            <pc:docMk/>
            <pc:sldMk cId="111836047" sldId="258"/>
            <ac:picMk id="3" creationId="{659C16B2-D143-C1FD-BCAE-DC7083B22FD7}"/>
          </ac:picMkLst>
        </pc:picChg>
        <pc:picChg chg="add del mod">
          <ac:chgData name="小池 亜矢" userId="5ce2344c-0ded-486b-8047-72f5f422ee54" providerId="ADAL" clId="{432FAF0D-E16B-4163-BA5F-DF11FCD88EB2}" dt="2024-02-14T04:41:42.644" v="1067" actId="478"/>
          <ac:picMkLst>
            <pc:docMk/>
            <pc:sldMk cId="111836047" sldId="258"/>
            <ac:picMk id="1026" creationId="{F8148809-EABE-7E82-13D7-6507AF7B3E6A}"/>
          </ac:picMkLst>
        </pc:picChg>
        <pc:picChg chg="add del mod">
          <ac:chgData name="小池 亜矢" userId="5ce2344c-0ded-486b-8047-72f5f422ee54" providerId="ADAL" clId="{432FAF0D-E16B-4163-BA5F-DF11FCD88EB2}" dt="2024-02-14T04:43:10.509" v="1075" actId="478"/>
          <ac:picMkLst>
            <pc:docMk/>
            <pc:sldMk cId="111836047" sldId="258"/>
            <ac:picMk id="1028" creationId="{9B16D0EC-3683-4F8A-C890-F201F8EDEA0C}"/>
          </ac:picMkLst>
        </pc:picChg>
        <pc:picChg chg="add del mod">
          <ac:chgData name="小池 亜矢" userId="5ce2344c-0ded-486b-8047-72f5f422ee54" providerId="ADAL" clId="{432FAF0D-E16B-4163-BA5F-DF11FCD88EB2}" dt="2024-02-14T05:10:48.391" v="1328" actId="478"/>
          <ac:picMkLst>
            <pc:docMk/>
            <pc:sldMk cId="111836047" sldId="258"/>
            <ac:picMk id="1030" creationId="{13F8FC59-38BE-B7A6-7A33-3A77CDEE43CF}"/>
          </ac:picMkLst>
        </pc:picChg>
      </pc:sldChg>
    </pc:docChg>
  </pc:docChgLst>
  <pc:docChgLst>
    <pc:chgData name="山口　章一郎" userId="S::yamaguchi.shoichiro@solasto.co.jp::1cf1a18e-67eb-4e49-8eb1-e8c52566ef3c" providerId="AD" clId="Web-{5874FA11-CFB2-C4AB-8E7A-4CA420641964}"/>
    <pc:docChg chg="modSld">
      <pc:chgData name="山口　章一郎" userId="S::yamaguchi.shoichiro@solasto.co.jp::1cf1a18e-67eb-4e49-8eb1-e8c52566ef3c" providerId="AD" clId="Web-{5874FA11-CFB2-C4AB-8E7A-4CA420641964}" dt="2024-05-31T04:21:10.105" v="2" actId="20577"/>
      <pc:docMkLst>
        <pc:docMk/>
      </pc:docMkLst>
      <pc:sldChg chg="modSp">
        <pc:chgData name="山口　章一郎" userId="S::yamaguchi.shoichiro@solasto.co.jp::1cf1a18e-67eb-4e49-8eb1-e8c52566ef3c" providerId="AD" clId="Web-{5874FA11-CFB2-C4AB-8E7A-4CA420641964}" dt="2024-05-31T04:21:10.105" v="2" actId="20577"/>
        <pc:sldMkLst>
          <pc:docMk/>
          <pc:sldMk cId="111836047" sldId="258"/>
        </pc:sldMkLst>
        <pc:spChg chg="mod">
          <ac:chgData name="山口　章一郎" userId="S::yamaguchi.shoichiro@solasto.co.jp::1cf1a18e-67eb-4e49-8eb1-e8c52566ef3c" providerId="AD" clId="Web-{5874FA11-CFB2-C4AB-8E7A-4CA420641964}" dt="2024-05-31T04:21:10.105" v="2" actId="20577"/>
          <ac:spMkLst>
            <pc:docMk/>
            <pc:sldMk cId="111836047" sldId="258"/>
            <ac:spMk id="5" creationId="{5A7C15E4-E936-4885-9B0B-0BE53721994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356" cy="493632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34" y="0"/>
            <a:ext cx="2919356" cy="493632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2A6F27F8-2504-4E3C-82C7-47C0A028AB7F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7130"/>
            <a:ext cx="5388610" cy="4439526"/>
          </a:xfrm>
          <a:prstGeom prst="rect">
            <a:avLst/>
          </a:prstGeom>
        </p:spPr>
        <p:txBody>
          <a:bodyPr vert="horz" lIns="90754" tIns="45377" rIns="90754" bIns="4537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105"/>
            <a:ext cx="2919356" cy="493632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34" y="9371105"/>
            <a:ext cx="2919356" cy="493632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915505E2-BF5E-4D73-82A1-A921FE0D4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2024/5/30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2024/5/30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2024/5/30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2024/5/30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2024/5/30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2024/5/30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2024/5/30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2024/5/30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2024/5/30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2024/5/30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2024/5/30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39C40-9EF1-4399-ACC1-5AFE86A9E298}" type="datetimeFigureOut">
              <a:rPr kumimoji="1" lang="ja-JP" altLang="en-US" smtClean="0"/>
              <a:pPr/>
              <a:t>2024/5/30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774187B-177B-1719-F086-0C3522686577}"/>
              </a:ext>
            </a:extLst>
          </p:cNvPr>
          <p:cNvSpPr/>
          <p:nvPr/>
        </p:nvSpPr>
        <p:spPr>
          <a:xfrm>
            <a:off x="44624" y="251520"/>
            <a:ext cx="6628739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5000" b="1" i="1" cap="none" spc="0" dirty="0">
                <a:ln w="0"/>
                <a:solidFill>
                  <a:srgbClr val="FF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お誕生日会のお知らせ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A7C15E4-E936-4885-9B0B-0BE537219944}"/>
              </a:ext>
            </a:extLst>
          </p:cNvPr>
          <p:cNvSpPr/>
          <p:nvPr/>
        </p:nvSpPr>
        <p:spPr>
          <a:xfrm>
            <a:off x="675824" y="6159078"/>
            <a:ext cx="5596405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200" b="1" i="1" cap="none" spc="0" dirty="0">
                <a:ln w="0"/>
                <a:solidFill>
                  <a:srgbClr val="FF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/>
                <a:ea typeface="HG丸ｺﾞｼｯｸM-PRO"/>
              </a:rPr>
              <a:t>6</a:t>
            </a:r>
            <a:r>
              <a:rPr lang="ja-JP" altLang="en-US" sz="3200" b="1" i="1" cap="none" spc="0">
                <a:ln w="0"/>
                <a:solidFill>
                  <a:srgbClr val="FF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/>
                <a:ea typeface="HG丸ｺﾞｼｯｸM-PRO"/>
              </a:rPr>
              <a:t>月</a:t>
            </a:r>
            <a:r>
              <a:rPr lang="en-US" altLang="ja-JP" sz="3200" b="1" i="1" cap="none" spc="0" baseline="0" dirty="0">
                <a:ln w="0"/>
                <a:solidFill>
                  <a:srgbClr val="FF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/>
                <a:ea typeface="HG丸ｺﾞｼｯｸM-PRO"/>
              </a:rPr>
              <a:t>14</a:t>
            </a:r>
            <a:r>
              <a:rPr lang="ja-JP" altLang="en-US" sz="3200" b="1" i="1" cap="none" spc="0" baseline="0">
                <a:ln w="0"/>
                <a:solidFill>
                  <a:srgbClr val="FF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/>
                <a:ea typeface="HG丸ｺﾞｼｯｸM-PRO"/>
              </a:rPr>
              <a:t>日</a:t>
            </a:r>
            <a:r>
              <a:rPr lang="en-US" altLang="ja-JP" sz="3200" b="1" i="1" cap="none" spc="0" baseline="0" dirty="0">
                <a:ln w="0"/>
                <a:solidFill>
                  <a:srgbClr val="FF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/>
                <a:ea typeface="HG丸ｺﾞｼｯｸM-PRO"/>
              </a:rPr>
              <a:t>(</a:t>
            </a:r>
            <a:r>
              <a:rPr lang="ja-JP" altLang="en-US" sz="3200" b="1" i="1" cap="none" spc="0" baseline="0">
                <a:ln w="0"/>
                <a:solidFill>
                  <a:srgbClr val="FF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/>
                <a:ea typeface="HG丸ｺﾞｼｯｸM-PRO"/>
              </a:rPr>
              <a:t>金</a:t>
            </a:r>
            <a:r>
              <a:rPr lang="en-US" altLang="ja-JP" sz="3200" b="1" i="1" cap="none" spc="0" baseline="0" dirty="0">
                <a:ln w="0"/>
                <a:solidFill>
                  <a:srgbClr val="FF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/>
                <a:ea typeface="HG丸ｺﾞｼｯｸM-PRO"/>
              </a:rPr>
              <a:t>)</a:t>
            </a:r>
            <a:r>
              <a:rPr lang="ja-JP" altLang="en-US" sz="3200" b="1" i="1" cap="none" spc="0" baseline="0" dirty="0">
                <a:ln w="0"/>
                <a:solidFill>
                  <a:srgbClr val="FF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/>
                <a:ea typeface="HG丸ｺﾞｼｯｸM-PRO"/>
              </a:rPr>
              <a:t>　</a:t>
            </a:r>
            <a:r>
              <a:rPr lang="en-US" altLang="ja-JP" sz="3200" b="1" i="1" dirty="0">
                <a:ln w="0"/>
                <a:solidFill>
                  <a:srgbClr val="FF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/>
                <a:ea typeface="HG丸ｺﾞｼｯｸM-PRO"/>
              </a:rPr>
              <a:t>10:00</a:t>
            </a:r>
            <a:r>
              <a:rPr lang="ja-JP" altLang="en-US" sz="3200" b="1" i="1" cap="none" spc="0" baseline="0">
                <a:ln w="0"/>
                <a:solidFill>
                  <a:srgbClr val="FF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/>
                <a:ea typeface="HG丸ｺﾞｼｯｸM-PRO"/>
              </a:rPr>
              <a:t>～</a:t>
            </a:r>
            <a:endParaRPr lang="en-US" altLang="ja-JP" sz="3200" b="1" i="1" cap="none" spc="0" baseline="0">
              <a:ln w="0"/>
              <a:solidFill>
                <a:srgbClr val="FF33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丸ｺﾞｼｯｸM-PRO"/>
              <a:ea typeface="HG丸ｺﾞｼｯｸM-PRO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F429933-4B09-48D7-9958-EFC7B81FAF64}"/>
              </a:ext>
            </a:extLst>
          </p:cNvPr>
          <p:cNvSpPr/>
          <p:nvPr/>
        </p:nvSpPr>
        <p:spPr>
          <a:xfrm>
            <a:off x="1544615" y="8343934"/>
            <a:ext cx="5189113" cy="69256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ソラスト前野町保育園　</a:t>
            </a:r>
            <a:r>
              <a:rPr lang="en-US" altLang="ja-JP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03-5916-1921</a:t>
            </a:r>
          </a:p>
          <a:p>
            <a:pPr algn="r"/>
            <a:r>
              <a:rPr lang="ja-JP" alt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受付時間　</a:t>
            </a:r>
            <a:r>
              <a:rPr lang="en-US" altLang="ja-JP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10:00</a:t>
            </a:r>
            <a:r>
              <a:rPr lang="ja-JP" alt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16:00</a:t>
            </a:r>
            <a:endParaRPr lang="ja-JP" altLang="en-US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B052B70-1A03-4755-8B55-5595C0350879}"/>
              </a:ext>
            </a:extLst>
          </p:cNvPr>
          <p:cNvSpPr/>
          <p:nvPr/>
        </p:nvSpPr>
        <p:spPr>
          <a:xfrm>
            <a:off x="2099489" y="7977862"/>
            <a:ext cx="411362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b="1" cap="none" spc="0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お電話でのお申込みお待ちしております♪</a:t>
            </a:r>
          </a:p>
        </p:txBody>
      </p:sp>
      <p:pic>
        <p:nvPicPr>
          <p:cNvPr id="3" name="Picture 4" descr="誕生日おめでとう（HAPPY BIRTHDAY）英語ポップ体 | 無料イラスト素材｜素材ラボ">
            <a:extLst>
              <a:ext uri="{FF2B5EF4-FFF2-40B4-BE49-F238E27FC236}">
                <a16:creationId xmlns:a16="http://schemas.microsoft.com/office/drawing/2014/main" id="{659C16B2-D143-C1FD-BCAE-DC7083B22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44" y="2267744"/>
            <a:ext cx="4770754" cy="3883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A3DE8E4-59A6-BD57-C77D-917FC9B1891A}"/>
              </a:ext>
            </a:extLst>
          </p:cNvPr>
          <p:cNvSpPr/>
          <p:nvPr/>
        </p:nvSpPr>
        <p:spPr>
          <a:xfrm>
            <a:off x="260648" y="1187237"/>
            <a:ext cx="6426759" cy="430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200" b="1" i="1" cap="none" spc="0" dirty="0">
                <a:ln w="0"/>
                <a:solidFill>
                  <a:srgbClr val="FF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保育園のお友達と一緒にお祝いしてみませんか？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3F03396-B6F3-CF40-C292-D8DA1145E32D}"/>
              </a:ext>
            </a:extLst>
          </p:cNvPr>
          <p:cNvSpPr/>
          <p:nvPr/>
        </p:nvSpPr>
        <p:spPr>
          <a:xfrm>
            <a:off x="297357" y="1752848"/>
            <a:ext cx="622798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800" b="1" cap="none" spc="0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保育士による絵本読み聞かせや、歌を歌ったりする会です</a:t>
            </a:r>
            <a:endParaRPr lang="en-US" altLang="ja-JP" sz="1800" b="1" cap="none" spc="0" dirty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D2A12A2-E915-CAD6-BF52-39392A09FF8A}"/>
              </a:ext>
            </a:extLst>
          </p:cNvPr>
          <p:cNvSpPr/>
          <p:nvPr/>
        </p:nvSpPr>
        <p:spPr>
          <a:xfrm>
            <a:off x="469705" y="6804248"/>
            <a:ext cx="591860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000" b="1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000" b="1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月・</a:t>
            </a:r>
            <a:r>
              <a:rPr lang="en-US" altLang="ja-JP" sz="2000" b="1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2000" b="1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月・</a:t>
            </a:r>
            <a:r>
              <a:rPr lang="en-US" altLang="ja-JP" sz="2000" b="1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2000" b="1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月生まれのお友だちの会になります</a:t>
            </a:r>
            <a:endParaRPr lang="en-US" altLang="ja-JP" sz="2000" b="1" dirty="0">
              <a:ln w="0"/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b="1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今回は、先着</a:t>
            </a:r>
            <a:r>
              <a:rPr lang="en-US" altLang="ja-JP" sz="2000" b="1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2000" b="1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組の募集とさせていただきます。</a:t>
            </a:r>
            <a:endParaRPr lang="en-US" altLang="ja-JP" sz="2000" b="1" dirty="0">
              <a:ln w="0"/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1600" b="1" cap="none" spc="0" dirty="0">
              <a:ln w="0"/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b="1" cap="none" spc="0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次回のお誕生日会は、</a:t>
            </a:r>
            <a:r>
              <a:rPr lang="en-US" altLang="ja-JP" sz="1600" b="1" cap="none" spc="0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1600" b="1" cap="none" spc="0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600" b="1" cap="none" spc="0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600" b="1" cap="none" spc="0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600" b="1" cap="none" spc="0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600" b="1" cap="none" spc="0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lang="en-US" altLang="ja-JP" sz="1600" b="1" cap="none" spc="0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600" b="1" cap="none" spc="0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予定です。</a:t>
            </a:r>
          </a:p>
        </p:txBody>
      </p:sp>
    </p:spTree>
    <p:extLst>
      <p:ext uri="{BB962C8B-B14F-4D97-AF65-F5344CB8AC3E}">
        <p14:creationId xmlns:p14="http://schemas.microsoft.com/office/powerpoint/2010/main" val="111836047"/>
      </p:ext>
    </p:extLst>
  </p:cSld>
  <p:clrMapOvr>
    <a:masterClrMapping/>
  </p:clrMapOvr>
</p:sld>
</file>

<file path=ppt/theme/theme1.xml><?xml version="1.0" encoding="utf-8"?>
<a:theme xmlns:a="http://schemas.openxmlformats.org/drawingml/2006/main" name="01170_春のイベン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477AA5F4677D649884E9EBA2650FD41" ma:contentTypeVersion="21" ma:contentTypeDescription="新しいドキュメントを作成します。" ma:contentTypeScope="" ma:versionID="35303bfa6b3df6ce5cec6249c631666d">
  <xsd:schema xmlns:xsd="http://www.w3.org/2001/XMLSchema" xmlns:xs="http://www.w3.org/2001/XMLSchema" xmlns:p="http://schemas.microsoft.com/office/2006/metadata/properties" xmlns:ns2="a384a39d-01cb-4488-8426-f78be66f7ae0" xmlns:ns3="97b4498c-c8a7-4dd2-93fd-91defdaee454" targetNamespace="http://schemas.microsoft.com/office/2006/metadata/properties" ma:root="true" ma:fieldsID="ce1d6c604fcc0e22a030bd0274e698fb" ns2:_="" ns3:_="">
    <xsd:import namespace="a384a39d-01cb-4488-8426-f78be66f7ae0"/>
    <xsd:import namespace="97b4498c-c8a7-4dd2-93fd-91defdaee4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_Flow_SignoffStatu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84a39d-01cb-4488-8426-f78be66f7a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承認の状態" ma:internalName="_x627f__x8a8d__x306e__x72b6__x614b_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画像タグ" ma:readOnly="false" ma:fieldId="{5cf76f15-5ced-4ddc-b409-7134ff3c332f}" ma:taxonomyMulti="true" ma:sspId="b0317bbc-3d60-4c0b-b94f-1f0a0a452b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b4498c-c8a7-4dd2-93fd-91defdaee45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2d0ecdf-613d-43a4-919b-727cefdd2af3}" ma:internalName="TaxCatchAll" ma:showField="CatchAllData" ma:web="97b4498c-c8a7-4dd2-93fd-91defdaee4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7b4498c-c8a7-4dd2-93fd-91defdaee454" xsi:nil="true"/>
    <lcf76f155ced4ddcb4097134ff3c332f xmlns="a384a39d-01cb-4488-8426-f78be66f7ae0">
      <Terms xmlns="http://schemas.microsoft.com/office/infopath/2007/PartnerControls"/>
    </lcf76f155ced4ddcb4097134ff3c332f>
    <_Flow_SignoffStatus xmlns="a384a39d-01cb-4488-8426-f78be66f7ae0" xsi:nil="true"/>
  </documentManagement>
</p:properties>
</file>

<file path=customXml/itemProps1.xml><?xml version="1.0" encoding="utf-8"?>
<ds:datastoreItem xmlns:ds="http://schemas.openxmlformats.org/officeDocument/2006/customXml" ds:itemID="{51703534-9B66-42C3-A8B0-49552CCBAB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A57921-37F6-4DF4-878C-1E8A2A6726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84a39d-01cb-4488-8426-f78be66f7ae0"/>
    <ds:schemaRef ds:uri="97b4498c-c8a7-4dd2-93fd-91defdaee4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995048-9D2A-4DBB-9B39-A08BC955676E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1119c2e5-8fb9-4d5f-baf1-202c530f2c3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  <ds:schemaRef ds:uri="97b4498c-c8a7-4dd2-93fd-91defdaee454"/>
    <ds:schemaRef ds:uri="a384a39d-01cb-4488-8426-f78be66f7ae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イベント ポスター (春)</Template>
  <TotalTime>133</TotalTime>
  <Words>99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01170_春のイベント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小池 亜矢</dc:creator>
  <cp:lastModifiedBy>小池 亜矢</cp:lastModifiedBy>
  <cp:revision>6</cp:revision>
  <cp:lastPrinted>2024-05-28T06:01:23Z</cp:lastPrinted>
  <dcterms:created xsi:type="dcterms:W3CDTF">2024-02-07T03:10:09Z</dcterms:created>
  <dcterms:modified xsi:type="dcterms:W3CDTF">2024-05-31T04:21:10Z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0x010100D477AA5F4677D649884E9EBA2650FD41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  <property fmtid="{D5CDD505-2E9C-101B-9397-08002B2CF9AE}" pid="10" name="MediaServiceImageTags">
    <vt:lpwstr/>
  </property>
</Properties>
</file>