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2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CA8BC-7AC5-408B-992E-86E3E88D7963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445C5-CD30-4918-8C68-1EC30DE3F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878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66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31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89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76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6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0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72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6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6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3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15DB-2EFE-460F-85A3-65D6D11280A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6D70-C947-476B-B88E-336D8AE25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15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9AEC0C20-94BD-9DEA-E981-03095E063C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737"/>
          <a:stretch/>
        </p:blipFill>
        <p:spPr>
          <a:xfrm>
            <a:off x="8171" y="5743075"/>
            <a:ext cx="6858000" cy="644892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EC21001-F9C9-47A8-A280-7F5821DA2A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02" t="4873" r="4210" b="2606"/>
          <a:stretch/>
        </p:blipFill>
        <p:spPr>
          <a:xfrm>
            <a:off x="0" y="0"/>
            <a:ext cx="6705602" cy="378593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27D365F-2118-1320-87FE-75788CB06E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37" t="53439" r="44704" b="2109"/>
          <a:stretch/>
        </p:blipFill>
        <p:spPr>
          <a:xfrm>
            <a:off x="4400168" y="6630234"/>
            <a:ext cx="2449661" cy="115066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983AC4-6736-1E39-9DA9-18CB3C3690B8}"/>
              </a:ext>
            </a:extLst>
          </p:cNvPr>
          <p:cNvSpPr txBox="1"/>
          <p:nvPr/>
        </p:nvSpPr>
        <p:spPr>
          <a:xfrm rot="21281261" flipH="1">
            <a:off x="240275" y="786916"/>
            <a:ext cx="6184233" cy="2185214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みんな！</a:t>
            </a:r>
            <a:endParaRPr kumimoji="1" lang="en-US" altLang="ja-JP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あそびにおいで！</a:t>
            </a:r>
            <a:endParaRPr kumimoji="1" lang="en-US" altLang="ja-JP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園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★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★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放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♪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8F7955E1-A1C2-7C29-09F1-B5D1D35890A4}"/>
              </a:ext>
            </a:extLst>
          </p:cNvPr>
          <p:cNvSpPr/>
          <p:nvPr/>
        </p:nvSpPr>
        <p:spPr>
          <a:xfrm>
            <a:off x="1894114" y="7616773"/>
            <a:ext cx="3216729" cy="2292259"/>
          </a:xfrm>
          <a:prstGeom prst="wedgeRoundRectCallout">
            <a:avLst>
              <a:gd name="adj1" fmla="val 60627"/>
              <a:gd name="adj2" fmla="val 72851"/>
              <a:gd name="adj3" fmla="val 16667"/>
            </a:avLst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8013846-C403-F740-5447-2DDF25C4889B}"/>
              </a:ext>
            </a:extLst>
          </p:cNvPr>
          <p:cNvSpPr/>
          <p:nvPr/>
        </p:nvSpPr>
        <p:spPr>
          <a:xfrm>
            <a:off x="152397" y="3839255"/>
            <a:ext cx="6553205" cy="279097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82000"/>
                </a:schemeClr>
              </a:gs>
              <a:gs pos="7000">
                <a:schemeClr val="accent1">
                  <a:lumMod val="45000"/>
                  <a:lumOff val="55000"/>
                  <a:alpha val="87000"/>
                </a:schemeClr>
              </a:gs>
              <a:gs pos="31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30000"/>
                  <a:lumOff val="70000"/>
                </a:schemeClr>
              </a:gs>
            </a:gsLst>
            <a:lin ang="4800000" scaled="0"/>
            <a:tileRect/>
          </a:gradFill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D089C1-5D92-4220-E5F5-A19FFC786CAC}"/>
              </a:ext>
            </a:extLst>
          </p:cNvPr>
          <p:cNvSpPr txBox="1"/>
          <p:nvPr/>
        </p:nvSpPr>
        <p:spPr>
          <a:xfrm>
            <a:off x="224512" y="3957471"/>
            <a:ext cx="65532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ソラストひがしおおい保育園では、地域で子育てをしてらっしゃる方や「どんな保育園なんだろう？」「ちょっと保育園を覗いてみたいけど・・行ってもいいのかな？」と思う方が気軽に園に来て相談や見学ができ、保育園ってこんなところなんだ！と</a:t>
            </a:r>
            <a:r>
              <a:rPr kumimoji="1" lang="ja-JP" altLang="en-US" sz="2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思えるよう園開放を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行いたいと思います。一緒に遊んだり、お話をしたり、楽しい一時をすごしてみませんか？お待ちしております♪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園見学も可能ですので、お気軽にご連絡ください♪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B2FD53A-9CD6-967D-7D0E-D8D0A89B7B2D}"/>
              </a:ext>
            </a:extLst>
          </p:cNvPr>
          <p:cNvSpPr txBox="1"/>
          <p:nvPr/>
        </p:nvSpPr>
        <p:spPr>
          <a:xfrm>
            <a:off x="1983921" y="7712019"/>
            <a:ext cx="303711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ソラスト</a:t>
            </a:r>
            <a:endParaRPr kumimoji="1" lang="en-US" altLang="ja-JP" sz="2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ひがしおおい保育園</a:t>
            </a:r>
            <a:endParaRPr kumimoji="1" lang="en-US" altLang="ja-JP" sz="2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東京都品川区東大井</a:t>
            </a:r>
            <a:endParaRPr kumimoji="1" lang="en-US" altLang="ja-JP" sz="2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１丁目</a:t>
            </a:r>
            <a:r>
              <a:rPr kumimoji="1" lang="en-US" altLang="ja-JP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3-6</a:t>
            </a:r>
          </a:p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鈴木洋食器店鈴木ビル</a:t>
            </a:r>
            <a:endParaRPr kumimoji="1" lang="en-US" altLang="ja-JP" sz="2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TEL</a:t>
            </a:r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03-6433-0777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63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</TotalTime>
  <Words>133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荻原 輝美</dc:creator>
  <cp:lastModifiedBy>荻原 輝美</cp:lastModifiedBy>
  <cp:revision>7</cp:revision>
  <dcterms:created xsi:type="dcterms:W3CDTF">2024-07-21T13:10:16Z</dcterms:created>
  <dcterms:modified xsi:type="dcterms:W3CDTF">2024-07-23T03:23:44Z</dcterms:modified>
</cp:coreProperties>
</file>