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カラフル かわいい 運動会 保育園 幼稚園 子ども チラシ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7286" y="447675"/>
            <a:ext cx="3065163" cy="433545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335425" y="1532475"/>
            <a:ext cx="3141300" cy="9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05436F"/>
                </a:solidFill>
                <a:latin typeface="Comic Sans MS"/>
                <a:ea typeface="Comic Sans MS"/>
                <a:cs typeface="Comic Sans MS"/>
                <a:sym typeface="Comic Sans MS"/>
              </a:rPr>
              <a:t>日にち：2026年10月17日(土)</a:t>
            </a:r>
            <a:endParaRPr sz="1000">
              <a:solidFill>
                <a:srgbClr val="05436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05436F"/>
                </a:solidFill>
                <a:latin typeface="Comic Sans MS"/>
                <a:ea typeface="Comic Sans MS"/>
                <a:cs typeface="Comic Sans MS"/>
                <a:sym typeface="Comic Sans MS"/>
              </a:rPr>
              <a:t>集合時間：10：10〜10：20（11：20頃終了予定）</a:t>
            </a:r>
            <a:endParaRPr sz="1000">
              <a:solidFill>
                <a:srgbClr val="05436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05436F"/>
                </a:solidFill>
                <a:latin typeface="Comic Sans MS"/>
                <a:ea typeface="Comic Sans MS"/>
                <a:cs typeface="Comic Sans MS"/>
                <a:sym typeface="Comic Sans MS"/>
              </a:rPr>
              <a:t>場所：東高津小学校　体育館</a:t>
            </a:r>
            <a:endParaRPr sz="1000">
              <a:solidFill>
                <a:srgbClr val="05436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05436F"/>
                </a:solidFill>
                <a:latin typeface="Comic Sans MS"/>
                <a:ea typeface="Comic Sans MS"/>
                <a:cs typeface="Comic Sans MS"/>
                <a:sym typeface="Comic Sans MS"/>
              </a:rPr>
              <a:t>対象：0〜2歳</a:t>
            </a:r>
            <a:endParaRPr sz="1000">
              <a:solidFill>
                <a:srgbClr val="05436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05436F"/>
                </a:solidFill>
                <a:latin typeface="Comic Sans MS"/>
                <a:ea typeface="Comic Sans MS"/>
                <a:cs typeface="Comic Sans MS"/>
                <a:sym typeface="Comic Sans MS"/>
              </a:rPr>
              <a:t>持ち物：飲み物・室内履き・靴袋入れ</a:t>
            </a:r>
            <a:endParaRPr sz="1000">
              <a:solidFill>
                <a:srgbClr val="05436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