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9" r:id="rId5"/>
  </p:sldIdLst>
  <p:sldSz cx="9906000" cy="6858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FEB"/>
    <a:srgbClr val="CCFFCC"/>
    <a:srgbClr val="D5F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3788F9-335F-4686-BCA5-50C8E4C25793}" v="7" dt="2024-06-17T04:18:19.0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85" d="100"/>
          <a:sy n="85" d="100"/>
        </p:scale>
        <p:origin x="9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277F-F031-4E71-807B-FF812C40BE70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B1A0-D471-403D-BE1C-46F6D92873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73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277F-F031-4E71-807B-FF812C40BE70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B1A0-D471-403D-BE1C-46F6D92873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86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277F-F031-4E71-807B-FF812C40BE70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B1A0-D471-403D-BE1C-46F6D92873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11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277F-F031-4E71-807B-FF812C40BE70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B1A0-D471-403D-BE1C-46F6D92873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95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277F-F031-4E71-807B-FF812C40BE70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B1A0-D471-403D-BE1C-46F6D92873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12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277F-F031-4E71-807B-FF812C40BE70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B1A0-D471-403D-BE1C-46F6D92873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25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277F-F031-4E71-807B-FF812C40BE70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B1A0-D471-403D-BE1C-46F6D92873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7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277F-F031-4E71-807B-FF812C40BE70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B1A0-D471-403D-BE1C-46F6D92873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25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277F-F031-4E71-807B-FF812C40BE70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B1A0-D471-403D-BE1C-46F6D92873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9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277F-F031-4E71-807B-FF812C40BE70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B1A0-D471-403D-BE1C-46F6D92873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114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277F-F031-4E71-807B-FF812C40BE70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B1A0-D471-403D-BE1C-46F6D92873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684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2277F-F031-4E71-807B-FF812C40BE70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1B1A0-D471-403D-BE1C-46F6D92873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85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4286A95-FD7C-0CC9-DD5D-7AAB05CE20F0}"/>
              </a:ext>
            </a:extLst>
          </p:cNvPr>
          <p:cNvSpPr/>
          <p:nvPr/>
        </p:nvSpPr>
        <p:spPr>
          <a:xfrm>
            <a:off x="341408" y="909337"/>
            <a:ext cx="9248665" cy="5756964"/>
          </a:xfrm>
          <a:prstGeom prst="rect">
            <a:avLst/>
          </a:prstGeom>
          <a:solidFill>
            <a:srgbClr val="CCFFC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19B0D08-230B-9035-EE84-B54B73684028}"/>
              </a:ext>
            </a:extLst>
          </p:cNvPr>
          <p:cNvSpPr/>
          <p:nvPr/>
        </p:nvSpPr>
        <p:spPr>
          <a:xfrm>
            <a:off x="341408" y="837261"/>
            <a:ext cx="9381118" cy="5901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D0A7EAC0-603B-4667-AE6A-FB520E18F7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544" y="1583054"/>
            <a:ext cx="2051448" cy="1206733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174509A-F126-4B4B-8C4D-FDCE9F4701DE}"/>
              </a:ext>
            </a:extLst>
          </p:cNvPr>
          <p:cNvSpPr txBox="1"/>
          <p:nvPr/>
        </p:nvSpPr>
        <p:spPr>
          <a:xfrm>
            <a:off x="2784380" y="5228939"/>
            <a:ext cx="46923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株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ソラスト　ソラストせんじゅ保育園</a:t>
            </a: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東京都足立区千住仲町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18-6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メゾン白和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階</a:t>
            </a: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Ｔｅｌ　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03-6806-2817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647001F-3C8A-4E6D-88D4-24EDF5D2C379}"/>
              </a:ext>
            </a:extLst>
          </p:cNvPr>
          <p:cNvSpPr txBox="1"/>
          <p:nvPr/>
        </p:nvSpPr>
        <p:spPr>
          <a:xfrm>
            <a:off x="629662" y="1296213"/>
            <a:ext cx="9026638" cy="5796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kumimoji="1"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kumimoji="1"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お申込み受付中！！</a:t>
            </a:r>
            <a:endParaRPr kumimoji="1"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r>
              <a:rPr kumimoji="1" lang="en-US" altLang="ja-JP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2024</a:t>
            </a:r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年６月</a:t>
            </a:r>
            <a:r>
              <a:rPr kumimoji="1" lang="en-US" altLang="ja-JP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28</a:t>
            </a:r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（金）</a:t>
            </a:r>
            <a:r>
              <a:rPr kumimoji="1" lang="en-US" altLang="ja-JP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</a:t>
            </a:r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</a:t>
            </a:r>
            <a:r>
              <a:rPr kumimoji="1" lang="en-US" altLang="ja-JP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45</a:t>
            </a:r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分～</a:t>
            </a:r>
            <a:endParaRPr kumimoji="1"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kumimoji="1" lang="en-US" altLang="ja-JP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月生まれのお誕生会を行います！</a:t>
            </a:r>
            <a:endParaRPr kumimoji="1"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endParaRPr kumimoji="1"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来園のお子様に足形アートプレゼント♪</a:t>
            </a:r>
            <a:endParaRPr kumimoji="1"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  　　　　　　　</a:t>
            </a:r>
            <a:endParaRPr kumimoji="1"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</a:t>
            </a:r>
            <a:endParaRPr kumimoji="1" lang="en-US" altLang="ja-JP" sz="5867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5867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</a:p>
        </p:txBody>
      </p:sp>
      <p:sp>
        <p:nvSpPr>
          <p:cNvPr id="12" name="スクロール: 横 11">
            <a:extLst>
              <a:ext uri="{FF2B5EF4-FFF2-40B4-BE49-F238E27FC236}">
                <a16:creationId xmlns:a16="http://schemas.microsoft.com/office/drawing/2014/main" id="{5AB1A78D-1A14-3758-CCA4-4B2429C54B68}"/>
              </a:ext>
            </a:extLst>
          </p:cNvPr>
          <p:cNvSpPr/>
          <p:nvPr/>
        </p:nvSpPr>
        <p:spPr>
          <a:xfrm>
            <a:off x="1681862" y="132133"/>
            <a:ext cx="6410837" cy="1624252"/>
          </a:xfrm>
          <a:prstGeom prst="horizontalScroll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9E76E6-EFCB-4633-9175-6B0AD180CA26}"/>
              </a:ext>
            </a:extLst>
          </p:cNvPr>
          <p:cNvSpPr txBox="1"/>
          <p:nvPr/>
        </p:nvSpPr>
        <p:spPr>
          <a:xfrm rot="21577099">
            <a:off x="1983814" y="455271"/>
            <a:ext cx="7158124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333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遊びに来ませんか？</a:t>
            </a:r>
            <a:endParaRPr kumimoji="1" lang="en-US" altLang="ja-JP" sz="40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71C140B-5F94-D884-21CA-49EF7FE4636A}"/>
              </a:ext>
            </a:extLst>
          </p:cNvPr>
          <p:cNvSpPr txBox="1"/>
          <p:nvPr/>
        </p:nvSpPr>
        <p:spPr>
          <a:xfrm rot="21324895">
            <a:off x="94685" y="1622918"/>
            <a:ext cx="43123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毎月お誕生会開催♪</a:t>
            </a:r>
            <a:endParaRPr kumimoji="1" lang="en-US" altLang="ja-JP" sz="3600" dirty="0">
              <a:solidFill>
                <a:srgbClr val="00B0F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ja-JP" altLang="en-US" dirty="0"/>
          </a:p>
        </p:txBody>
      </p:sp>
      <p:pic>
        <p:nvPicPr>
          <p:cNvPr id="8" name="図 7" descr="花のデザイン&#10;&#10;自動的に生成された説明">
            <a:extLst>
              <a:ext uri="{FF2B5EF4-FFF2-40B4-BE49-F238E27FC236}">
                <a16:creationId xmlns:a16="http://schemas.microsoft.com/office/drawing/2014/main" id="{B0CB1EC3-B42D-07C1-E0C5-9ACD7BA732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00" y="4482870"/>
            <a:ext cx="1846200" cy="1846200"/>
          </a:xfrm>
          <a:prstGeom prst="rect">
            <a:avLst/>
          </a:prstGeom>
        </p:spPr>
      </p:pic>
      <p:pic>
        <p:nvPicPr>
          <p:cNvPr id="10" name="図 9" descr="花の飾り&#10;&#10;中程度の精度で自動的に生成された説明">
            <a:extLst>
              <a:ext uri="{FF2B5EF4-FFF2-40B4-BE49-F238E27FC236}">
                <a16:creationId xmlns:a16="http://schemas.microsoft.com/office/drawing/2014/main" id="{0CC82AD4-A8A3-E787-CE22-F95CCADF2A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9402" y="5274946"/>
            <a:ext cx="1265106" cy="1265106"/>
          </a:xfrm>
          <a:prstGeom prst="rect">
            <a:avLst/>
          </a:prstGeom>
        </p:spPr>
      </p:pic>
      <p:pic>
        <p:nvPicPr>
          <p:cNvPr id="11" name="図 10" descr="花の飾り&#10;&#10;中程度の精度で自動的に生成された説明">
            <a:extLst>
              <a:ext uri="{FF2B5EF4-FFF2-40B4-BE49-F238E27FC236}">
                <a16:creationId xmlns:a16="http://schemas.microsoft.com/office/drawing/2014/main" id="{AAC4BA25-FC2F-E63C-FB95-A03410F779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19" y="5366672"/>
            <a:ext cx="1265106" cy="1265106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A2D788B-E3C0-5981-BCB7-19647774D8BE}"/>
              </a:ext>
            </a:extLst>
          </p:cNvPr>
          <p:cNvSpPr/>
          <p:nvPr/>
        </p:nvSpPr>
        <p:spPr>
          <a:xfrm>
            <a:off x="2008897" y="260351"/>
            <a:ext cx="2573502" cy="3307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5BDFF0C-5032-C96D-C069-058BA756B934}"/>
              </a:ext>
            </a:extLst>
          </p:cNvPr>
          <p:cNvSpPr txBox="1"/>
          <p:nvPr/>
        </p:nvSpPr>
        <p:spPr>
          <a:xfrm>
            <a:off x="2008897" y="206620"/>
            <a:ext cx="39795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ソラストせんじゅ保育園に</a:t>
            </a:r>
          </a:p>
        </p:txBody>
      </p:sp>
    </p:spTree>
    <p:extLst>
      <p:ext uri="{BB962C8B-B14F-4D97-AF65-F5344CB8AC3E}">
        <p14:creationId xmlns:p14="http://schemas.microsoft.com/office/powerpoint/2010/main" val="155434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477AA5F4677D649884E9EBA2650FD41" ma:contentTypeVersion="21" ma:contentTypeDescription="新しいドキュメントを作成します。" ma:contentTypeScope="" ma:versionID="35303bfa6b3df6ce5cec6249c631666d">
  <xsd:schema xmlns:xsd="http://www.w3.org/2001/XMLSchema" xmlns:xs="http://www.w3.org/2001/XMLSchema" xmlns:p="http://schemas.microsoft.com/office/2006/metadata/properties" xmlns:ns2="a384a39d-01cb-4488-8426-f78be66f7ae0" xmlns:ns3="97b4498c-c8a7-4dd2-93fd-91defdaee454" targetNamespace="http://schemas.microsoft.com/office/2006/metadata/properties" ma:root="true" ma:fieldsID="ce1d6c604fcc0e22a030bd0274e698fb" ns2:_="" ns3:_="">
    <xsd:import namespace="a384a39d-01cb-4488-8426-f78be66f7ae0"/>
    <xsd:import namespace="97b4498c-c8a7-4dd2-93fd-91defdaee4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_Flow_SignoffStatu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84a39d-01cb-4488-8426-f78be66f7a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承認の状態" ma:internalName="_x627f__x8a8d__x306e__x72b6__x614b_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画像タグ" ma:readOnly="false" ma:fieldId="{5cf76f15-5ced-4ddc-b409-7134ff3c332f}" ma:taxonomyMulti="true" ma:sspId="b0317bbc-3d60-4c0b-b94f-1f0a0a452b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b4498c-c8a7-4dd2-93fd-91defdaee45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2d0ecdf-613d-43a4-919b-727cefdd2af3}" ma:internalName="TaxCatchAll" ma:showField="CatchAllData" ma:web="97b4498c-c8a7-4dd2-93fd-91defdaee4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384a39d-01cb-4488-8426-f78be66f7ae0">
      <Terms xmlns="http://schemas.microsoft.com/office/infopath/2007/PartnerControls"/>
    </lcf76f155ced4ddcb4097134ff3c332f>
    <TaxCatchAll xmlns="97b4498c-c8a7-4dd2-93fd-91defdaee454" xsi:nil="true"/>
    <_Flow_SignoffStatus xmlns="a384a39d-01cb-4488-8426-f78be66f7ae0" xsi:nil="true"/>
  </documentManagement>
</p:properties>
</file>

<file path=customXml/itemProps1.xml><?xml version="1.0" encoding="utf-8"?>
<ds:datastoreItem xmlns:ds="http://schemas.openxmlformats.org/officeDocument/2006/customXml" ds:itemID="{998D37D7-24EE-45E2-B1B6-8BF6D87ED6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84a39d-01cb-4488-8426-f78be66f7ae0"/>
    <ds:schemaRef ds:uri="97b4498c-c8a7-4dd2-93fd-91defdaee4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5CDD3F-26C9-40E5-8F2B-E1D8AB68A7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208C58-0C77-4148-BC91-0D86A3010DBF}">
  <ds:schemaRefs>
    <ds:schemaRef ds:uri="http://schemas.microsoft.com/office/2006/metadata/properties"/>
    <ds:schemaRef ds:uri="http://purl.org/dc/terms/"/>
    <ds:schemaRef ds:uri="33f555d5-39bb-4208-8d88-0131bb4227d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8fcf0a08-c240-4c6f-8225-54a180fff09b"/>
    <ds:schemaRef ds:uri="http://www.w3.org/XML/1998/namespace"/>
    <ds:schemaRef ds:uri="http://purl.org/dc/dcmitype/"/>
    <ds:schemaRef ds:uri="a384a39d-01cb-4488-8426-f78be66f7ae0"/>
    <ds:schemaRef ds:uri="97b4498c-c8a7-4dd2-93fd-91defdaee45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618</TotalTime>
  <Words>75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senju</dc:creator>
  <cp:lastModifiedBy>滝澤　雅代</cp:lastModifiedBy>
  <cp:revision>120</cp:revision>
  <cp:lastPrinted>2024-02-19T11:10:54Z</cp:lastPrinted>
  <dcterms:created xsi:type="dcterms:W3CDTF">2021-11-02T02:35:32Z</dcterms:created>
  <dcterms:modified xsi:type="dcterms:W3CDTF">2024-06-17T04:42:07Z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0x0101007266609F333720498D027F4B080DD2BF</vt:lpwstr>
  </property>
  <property fmtid="{D5CDD505-2E9C-101B-9397-08002B2CF9AE}" pid="3" name="MediaServiceImageTags">
    <vt:lpwstr/>
  </property>
</Properties>
</file>