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7" r:id="rId2"/>
  </p:sldIdLst>
  <p:sldSz cx="17068800" cy="9601200"/>
  <p:notesSz cx="9866313" cy="142954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712A342-CE60-4B3F-8CD3-A3DAA140A653}" v="9" dt="2024-07-22T02:42:36.1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2" autoAdjust="0"/>
    <p:restoredTop sz="94660"/>
  </p:normalViewPr>
  <p:slideViewPr>
    <p:cSldViewPr snapToGrid="0">
      <p:cViewPr varScale="1">
        <p:scale>
          <a:sx n="61" d="100"/>
          <a:sy n="61" d="100"/>
        </p:scale>
        <p:origin x="586"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坂本 明子" userId="2a313b0c-1f93-4dfa-b1d3-f9fa194ff1ef" providerId="ADAL" clId="{511A2810-2055-4451-BE4A-F7F25CC0B4B1}"/>
    <pc:docChg chg="modSld">
      <pc:chgData name="坂本 明子" userId="2a313b0c-1f93-4dfa-b1d3-f9fa194ff1ef" providerId="ADAL" clId="{511A2810-2055-4451-BE4A-F7F25CC0B4B1}" dt="2024-07-05T08:12:45.106" v="13" actId="20577"/>
      <pc:docMkLst>
        <pc:docMk/>
      </pc:docMkLst>
      <pc:sldChg chg="modSp mod">
        <pc:chgData name="坂本 明子" userId="2a313b0c-1f93-4dfa-b1d3-f9fa194ff1ef" providerId="ADAL" clId="{511A2810-2055-4451-BE4A-F7F25CC0B4B1}" dt="2024-07-05T08:12:45.106" v="13" actId="20577"/>
        <pc:sldMkLst>
          <pc:docMk/>
          <pc:sldMk cId="2924837725" sldId="257"/>
        </pc:sldMkLst>
        <pc:spChg chg="mod">
          <ac:chgData name="坂本 明子" userId="2a313b0c-1f93-4dfa-b1d3-f9fa194ff1ef" providerId="ADAL" clId="{511A2810-2055-4451-BE4A-F7F25CC0B4B1}" dt="2024-07-05T08:12:45.106" v="13" actId="20577"/>
          <ac:spMkLst>
            <pc:docMk/>
            <pc:sldMk cId="2924837725" sldId="257"/>
            <ac:spMk id="3" creationId="{FA5CA931-CA0F-B99E-4D60-29B5B17BC094}"/>
          </ac:spMkLst>
        </pc:spChg>
      </pc:sldChg>
    </pc:docChg>
  </pc:docChgLst>
  <pc:docChgLst>
    <pc:chgData name="坂本 明子" userId="2a313b0c-1f93-4dfa-b1d3-f9fa194ff1ef" providerId="ADAL" clId="{7712A342-CE60-4B3F-8CD3-A3DAA140A653}"/>
    <pc:docChg chg="custSel modSld modMainMaster">
      <pc:chgData name="坂本 明子" userId="2a313b0c-1f93-4dfa-b1d3-f9fa194ff1ef" providerId="ADAL" clId="{7712A342-CE60-4B3F-8CD3-A3DAA140A653}" dt="2024-07-22T02:45:45.090" v="82" actId="27636"/>
      <pc:docMkLst>
        <pc:docMk/>
      </pc:docMkLst>
      <pc:sldChg chg="addSp modSp mod">
        <pc:chgData name="坂本 明子" userId="2a313b0c-1f93-4dfa-b1d3-f9fa194ff1ef" providerId="ADAL" clId="{7712A342-CE60-4B3F-8CD3-A3DAA140A653}" dt="2024-07-22T02:45:45.090" v="82" actId="27636"/>
        <pc:sldMkLst>
          <pc:docMk/>
          <pc:sldMk cId="2924837725" sldId="257"/>
        </pc:sldMkLst>
        <pc:spChg chg="mod">
          <ac:chgData name="坂本 明子" userId="2a313b0c-1f93-4dfa-b1d3-f9fa194ff1ef" providerId="ADAL" clId="{7712A342-CE60-4B3F-8CD3-A3DAA140A653}" dt="2024-07-22T02:43:39.685" v="65" actId="14100"/>
          <ac:spMkLst>
            <pc:docMk/>
            <pc:sldMk cId="2924837725" sldId="257"/>
            <ac:spMk id="2" creationId="{720F29B0-BA8B-C610-B9B5-5F5C104D5B72}"/>
          </ac:spMkLst>
        </pc:spChg>
        <pc:spChg chg="mod">
          <ac:chgData name="坂本 明子" userId="2a313b0c-1f93-4dfa-b1d3-f9fa194ff1ef" providerId="ADAL" clId="{7712A342-CE60-4B3F-8CD3-A3DAA140A653}" dt="2024-07-22T02:45:45.090" v="82" actId="27636"/>
          <ac:spMkLst>
            <pc:docMk/>
            <pc:sldMk cId="2924837725" sldId="257"/>
            <ac:spMk id="3" creationId="{FA5CA931-CA0F-B99E-4D60-29B5B17BC094}"/>
          </ac:spMkLst>
        </pc:spChg>
        <pc:picChg chg="add mod">
          <ac:chgData name="坂本 明子" userId="2a313b0c-1f93-4dfa-b1d3-f9fa194ff1ef" providerId="ADAL" clId="{7712A342-CE60-4B3F-8CD3-A3DAA140A653}" dt="2024-07-22T02:44:11.827" v="70" actId="14100"/>
          <ac:picMkLst>
            <pc:docMk/>
            <pc:sldMk cId="2924837725" sldId="257"/>
            <ac:picMk id="5" creationId="{7C9351EF-74A1-581C-E464-1C53CFF33D01}"/>
          </ac:picMkLst>
        </pc:picChg>
        <pc:picChg chg="mod">
          <ac:chgData name="坂本 明子" userId="2a313b0c-1f93-4dfa-b1d3-f9fa194ff1ef" providerId="ADAL" clId="{7712A342-CE60-4B3F-8CD3-A3DAA140A653}" dt="2024-07-22T02:42:36.145" v="39" actId="14100"/>
          <ac:picMkLst>
            <pc:docMk/>
            <pc:sldMk cId="2924837725" sldId="257"/>
            <ac:picMk id="1026" creationId="{E3C7CA0B-F179-9D4A-4F31-6DB145F6ACF8}"/>
          </ac:picMkLst>
        </pc:picChg>
      </pc:sldChg>
      <pc:sldMasterChg chg="modSp modSldLayout">
        <pc:chgData name="坂本 明子" userId="2a313b0c-1f93-4dfa-b1d3-f9fa194ff1ef" providerId="ADAL" clId="{7712A342-CE60-4B3F-8CD3-A3DAA140A653}" dt="2024-07-22T02:38:31.027" v="11"/>
        <pc:sldMasterMkLst>
          <pc:docMk/>
          <pc:sldMasterMk cId="3427919128" sldId="2147483648"/>
        </pc:sldMasterMkLst>
        <pc:spChg chg="mod">
          <ac:chgData name="坂本 明子" userId="2a313b0c-1f93-4dfa-b1d3-f9fa194ff1ef" providerId="ADAL" clId="{7712A342-CE60-4B3F-8CD3-A3DAA140A653}" dt="2024-07-22T02:38:31.027" v="11"/>
          <ac:spMkLst>
            <pc:docMk/>
            <pc:sldMasterMk cId="3427919128" sldId="2147483648"/>
            <ac:spMk id="2" creationId="{0277E724-B215-17F8-0AE1-8BF44C5B483B}"/>
          </ac:spMkLst>
        </pc:spChg>
        <pc:spChg chg="mod">
          <ac:chgData name="坂本 明子" userId="2a313b0c-1f93-4dfa-b1d3-f9fa194ff1ef" providerId="ADAL" clId="{7712A342-CE60-4B3F-8CD3-A3DAA140A653}" dt="2024-07-22T02:38:31.027" v="11"/>
          <ac:spMkLst>
            <pc:docMk/>
            <pc:sldMasterMk cId="3427919128" sldId="2147483648"/>
            <ac:spMk id="3" creationId="{3CF90748-9800-866C-721C-4A5F72579CAF}"/>
          </ac:spMkLst>
        </pc:spChg>
        <pc:spChg chg="mod">
          <ac:chgData name="坂本 明子" userId="2a313b0c-1f93-4dfa-b1d3-f9fa194ff1ef" providerId="ADAL" clId="{7712A342-CE60-4B3F-8CD3-A3DAA140A653}" dt="2024-07-22T02:38:31.027" v="11"/>
          <ac:spMkLst>
            <pc:docMk/>
            <pc:sldMasterMk cId="3427919128" sldId="2147483648"/>
            <ac:spMk id="4" creationId="{2F1BDEE2-5B9C-764B-82AE-17AFB2B82A0E}"/>
          </ac:spMkLst>
        </pc:spChg>
        <pc:spChg chg="mod">
          <ac:chgData name="坂本 明子" userId="2a313b0c-1f93-4dfa-b1d3-f9fa194ff1ef" providerId="ADAL" clId="{7712A342-CE60-4B3F-8CD3-A3DAA140A653}" dt="2024-07-22T02:38:31.027" v="11"/>
          <ac:spMkLst>
            <pc:docMk/>
            <pc:sldMasterMk cId="3427919128" sldId="2147483648"/>
            <ac:spMk id="5" creationId="{306A69C3-8091-23C5-AB5C-B6BD24EF2626}"/>
          </ac:spMkLst>
        </pc:spChg>
        <pc:spChg chg="mod">
          <ac:chgData name="坂本 明子" userId="2a313b0c-1f93-4dfa-b1d3-f9fa194ff1ef" providerId="ADAL" clId="{7712A342-CE60-4B3F-8CD3-A3DAA140A653}" dt="2024-07-22T02:38:31.027" v="11"/>
          <ac:spMkLst>
            <pc:docMk/>
            <pc:sldMasterMk cId="3427919128" sldId="2147483648"/>
            <ac:spMk id="6" creationId="{5BD74388-8BF9-C894-2ACF-EA99BD382BFB}"/>
          </ac:spMkLst>
        </pc:spChg>
        <pc:sldLayoutChg chg="modSp">
          <pc:chgData name="坂本 明子" userId="2a313b0c-1f93-4dfa-b1d3-f9fa194ff1ef" providerId="ADAL" clId="{7712A342-CE60-4B3F-8CD3-A3DAA140A653}" dt="2024-07-22T02:38:31.027" v="11"/>
          <pc:sldLayoutMkLst>
            <pc:docMk/>
            <pc:sldMasterMk cId="3427919128" sldId="2147483648"/>
            <pc:sldLayoutMk cId="829758746" sldId="2147483649"/>
          </pc:sldLayoutMkLst>
          <pc:spChg chg="mod">
            <ac:chgData name="坂本 明子" userId="2a313b0c-1f93-4dfa-b1d3-f9fa194ff1ef" providerId="ADAL" clId="{7712A342-CE60-4B3F-8CD3-A3DAA140A653}" dt="2024-07-22T02:38:31.027" v="11"/>
            <ac:spMkLst>
              <pc:docMk/>
              <pc:sldMasterMk cId="3427919128" sldId="2147483648"/>
              <pc:sldLayoutMk cId="829758746" sldId="2147483649"/>
              <ac:spMk id="2" creationId="{082DD1D4-C5C5-CD23-EF04-62D9E8D86501}"/>
            </ac:spMkLst>
          </pc:spChg>
          <pc:spChg chg="mod">
            <ac:chgData name="坂本 明子" userId="2a313b0c-1f93-4dfa-b1d3-f9fa194ff1ef" providerId="ADAL" clId="{7712A342-CE60-4B3F-8CD3-A3DAA140A653}" dt="2024-07-22T02:38:31.027" v="11"/>
            <ac:spMkLst>
              <pc:docMk/>
              <pc:sldMasterMk cId="3427919128" sldId="2147483648"/>
              <pc:sldLayoutMk cId="829758746" sldId="2147483649"/>
              <ac:spMk id="3" creationId="{C0A2D227-2537-82B1-BCA8-80F2E83A7AA4}"/>
            </ac:spMkLst>
          </pc:spChg>
        </pc:sldLayoutChg>
        <pc:sldLayoutChg chg="modSp">
          <pc:chgData name="坂本 明子" userId="2a313b0c-1f93-4dfa-b1d3-f9fa194ff1ef" providerId="ADAL" clId="{7712A342-CE60-4B3F-8CD3-A3DAA140A653}" dt="2024-07-22T02:38:31.027" v="11"/>
          <pc:sldLayoutMkLst>
            <pc:docMk/>
            <pc:sldMasterMk cId="3427919128" sldId="2147483648"/>
            <pc:sldLayoutMk cId="4017357243" sldId="2147483651"/>
          </pc:sldLayoutMkLst>
          <pc:spChg chg="mod">
            <ac:chgData name="坂本 明子" userId="2a313b0c-1f93-4dfa-b1d3-f9fa194ff1ef" providerId="ADAL" clId="{7712A342-CE60-4B3F-8CD3-A3DAA140A653}" dt="2024-07-22T02:38:31.027" v="11"/>
            <ac:spMkLst>
              <pc:docMk/>
              <pc:sldMasterMk cId="3427919128" sldId="2147483648"/>
              <pc:sldLayoutMk cId="4017357243" sldId="2147483651"/>
              <ac:spMk id="2" creationId="{6B9292F9-FB0F-C53B-6DE5-2AF096915289}"/>
            </ac:spMkLst>
          </pc:spChg>
          <pc:spChg chg="mod">
            <ac:chgData name="坂本 明子" userId="2a313b0c-1f93-4dfa-b1d3-f9fa194ff1ef" providerId="ADAL" clId="{7712A342-CE60-4B3F-8CD3-A3DAA140A653}" dt="2024-07-22T02:38:31.027" v="11"/>
            <ac:spMkLst>
              <pc:docMk/>
              <pc:sldMasterMk cId="3427919128" sldId="2147483648"/>
              <pc:sldLayoutMk cId="4017357243" sldId="2147483651"/>
              <ac:spMk id="3" creationId="{CD2B7CB8-01AC-19F4-585A-A825AD34C1B2}"/>
            </ac:spMkLst>
          </pc:spChg>
        </pc:sldLayoutChg>
        <pc:sldLayoutChg chg="modSp">
          <pc:chgData name="坂本 明子" userId="2a313b0c-1f93-4dfa-b1d3-f9fa194ff1ef" providerId="ADAL" clId="{7712A342-CE60-4B3F-8CD3-A3DAA140A653}" dt="2024-07-22T02:38:31.027" v="11"/>
          <pc:sldLayoutMkLst>
            <pc:docMk/>
            <pc:sldMasterMk cId="3427919128" sldId="2147483648"/>
            <pc:sldLayoutMk cId="3784539857" sldId="2147483652"/>
          </pc:sldLayoutMkLst>
          <pc:spChg chg="mod">
            <ac:chgData name="坂本 明子" userId="2a313b0c-1f93-4dfa-b1d3-f9fa194ff1ef" providerId="ADAL" clId="{7712A342-CE60-4B3F-8CD3-A3DAA140A653}" dt="2024-07-22T02:38:31.027" v="11"/>
            <ac:spMkLst>
              <pc:docMk/>
              <pc:sldMasterMk cId="3427919128" sldId="2147483648"/>
              <pc:sldLayoutMk cId="3784539857" sldId="2147483652"/>
              <ac:spMk id="3" creationId="{0FDCFF00-A87A-DBE6-12A3-3F6DBD94FC5C}"/>
            </ac:spMkLst>
          </pc:spChg>
          <pc:spChg chg="mod">
            <ac:chgData name="坂本 明子" userId="2a313b0c-1f93-4dfa-b1d3-f9fa194ff1ef" providerId="ADAL" clId="{7712A342-CE60-4B3F-8CD3-A3DAA140A653}" dt="2024-07-22T02:38:31.027" v="11"/>
            <ac:spMkLst>
              <pc:docMk/>
              <pc:sldMasterMk cId="3427919128" sldId="2147483648"/>
              <pc:sldLayoutMk cId="3784539857" sldId="2147483652"/>
              <ac:spMk id="4" creationId="{6C5C6417-31DB-DC0A-5A49-ABCFE40380BB}"/>
            </ac:spMkLst>
          </pc:spChg>
        </pc:sldLayoutChg>
        <pc:sldLayoutChg chg="modSp">
          <pc:chgData name="坂本 明子" userId="2a313b0c-1f93-4dfa-b1d3-f9fa194ff1ef" providerId="ADAL" clId="{7712A342-CE60-4B3F-8CD3-A3DAA140A653}" dt="2024-07-22T02:38:31.027" v="11"/>
          <pc:sldLayoutMkLst>
            <pc:docMk/>
            <pc:sldMasterMk cId="3427919128" sldId="2147483648"/>
            <pc:sldLayoutMk cId="2344448588" sldId="2147483653"/>
          </pc:sldLayoutMkLst>
          <pc:spChg chg="mod">
            <ac:chgData name="坂本 明子" userId="2a313b0c-1f93-4dfa-b1d3-f9fa194ff1ef" providerId="ADAL" clId="{7712A342-CE60-4B3F-8CD3-A3DAA140A653}" dt="2024-07-22T02:38:31.027" v="11"/>
            <ac:spMkLst>
              <pc:docMk/>
              <pc:sldMasterMk cId="3427919128" sldId="2147483648"/>
              <pc:sldLayoutMk cId="2344448588" sldId="2147483653"/>
              <ac:spMk id="2" creationId="{0799FDF5-8F05-1F0F-4EE1-6B03B7D5BBE2}"/>
            </ac:spMkLst>
          </pc:spChg>
          <pc:spChg chg="mod">
            <ac:chgData name="坂本 明子" userId="2a313b0c-1f93-4dfa-b1d3-f9fa194ff1ef" providerId="ADAL" clId="{7712A342-CE60-4B3F-8CD3-A3DAA140A653}" dt="2024-07-22T02:38:31.027" v="11"/>
            <ac:spMkLst>
              <pc:docMk/>
              <pc:sldMasterMk cId="3427919128" sldId="2147483648"/>
              <pc:sldLayoutMk cId="2344448588" sldId="2147483653"/>
              <ac:spMk id="3" creationId="{DC66AC5C-ECC0-3052-4F79-0107DC0B9D81}"/>
            </ac:spMkLst>
          </pc:spChg>
          <pc:spChg chg="mod">
            <ac:chgData name="坂本 明子" userId="2a313b0c-1f93-4dfa-b1d3-f9fa194ff1ef" providerId="ADAL" clId="{7712A342-CE60-4B3F-8CD3-A3DAA140A653}" dt="2024-07-22T02:38:31.027" v="11"/>
            <ac:spMkLst>
              <pc:docMk/>
              <pc:sldMasterMk cId="3427919128" sldId="2147483648"/>
              <pc:sldLayoutMk cId="2344448588" sldId="2147483653"/>
              <ac:spMk id="4" creationId="{735C009F-C16D-99CB-E4A7-9611E44F6083}"/>
            </ac:spMkLst>
          </pc:spChg>
          <pc:spChg chg="mod">
            <ac:chgData name="坂本 明子" userId="2a313b0c-1f93-4dfa-b1d3-f9fa194ff1ef" providerId="ADAL" clId="{7712A342-CE60-4B3F-8CD3-A3DAA140A653}" dt="2024-07-22T02:38:31.027" v="11"/>
            <ac:spMkLst>
              <pc:docMk/>
              <pc:sldMasterMk cId="3427919128" sldId="2147483648"/>
              <pc:sldLayoutMk cId="2344448588" sldId="2147483653"/>
              <ac:spMk id="5" creationId="{747EC64F-49F9-F3D9-84B3-CDE76BBE4AD1}"/>
            </ac:spMkLst>
          </pc:spChg>
          <pc:spChg chg="mod">
            <ac:chgData name="坂本 明子" userId="2a313b0c-1f93-4dfa-b1d3-f9fa194ff1ef" providerId="ADAL" clId="{7712A342-CE60-4B3F-8CD3-A3DAA140A653}" dt="2024-07-22T02:38:31.027" v="11"/>
            <ac:spMkLst>
              <pc:docMk/>
              <pc:sldMasterMk cId="3427919128" sldId="2147483648"/>
              <pc:sldLayoutMk cId="2344448588" sldId="2147483653"/>
              <ac:spMk id="6" creationId="{88C58EEB-BB3A-F60C-4960-52BB6D9DC4A6}"/>
            </ac:spMkLst>
          </pc:spChg>
        </pc:sldLayoutChg>
        <pc:sldLayoutChg chg="modSp">
          <pc:chgData name="坂本 明子" userId="2a313b0c-1f93-4dfa-b1d3-f9fa194ff1ef" providerId="ADAL" clId="{7712A342-CE60-4B3F-8CD3-A3DAA140A653}" dt="2024-07-22T02:38:31.027" v="11"/>
          <pc:sldLayoutMkLst>
            <pc:docMk/>
            <pc:sldMasterMk cId="3427919128" sldId="2147483648"/>
            <pc:sldLayoutMk cId="771842829" sldId="2147483656"/>
          </pc:sldLayoutMkLst>
          <pc:spChg chg="mod">
            <ac:chgData name="坂本 明子" userId="2a313b0c-1f93-4dfa-b1d3-f9fa194ff1ef" providerId="ADAL" clId="{7712A342-CE60-4B3F-8CD3-A3DAA140A653}" dt="2024-07-22T02:38:31.027" v="11"/>
            <ac:spMkLst>
              <pc:docMk/>
              <pc:sldMasterMk cId="3427919128" sldId="2147483648"/>
              <pc:sldLayoutMk cId="771842829" sldId="2147483656"/>
              <ac:spMk id="2" creationId="{41A77C1A-ECA3-D7DB-DB4C-F3CBF3CAF248}"/>
            </ac:spMkLst>
          </pc:spChg>
          <pc:spChg chg="mod">
            <ac:chgData name="坂本 明子" userId="2a313b0c-1f93-4dfa-b1d3-f9fa194ff1ef" providerId="ADAL" clId="{7712A342-CE60-4B3F-8CD3-A3DAA140A653}" dt="2024-07-22T02:38:31.027" v="11"/>
            <ac:spMkLst>
              <pc:docMk/>
              <pc:sldMasterMk cId="3427919128" sldId="2147483648"/>
              <pc:sldLayoutMk cId="771842829" sldId="2147483656"/>
              <ac:spMk id="3" creationId="{9EBC24B2-13CC-F194-6439-70CC1976438E}"/>
            </ac:spMkLst>
          </pc:spChg>
          <pc:spChg chg="mod">
            <ac:chgData name="坂本 明子" userId="2a313b0c-1f93-4dfa-b1d3-f9fa194ff1ef" providerId="ADAL" clId="{7712A342-CE60-4B3F-8CD3-A3DAA140A653}" dt="2024-07-22T02:38:31.027" v="11"/>
            <ac:spMkLst>
              <pc:docMk/>
              <pc:sldMasterMk cId="3427919128" sldId="2147483648"/>
              <pc:sldLayoutMk cId="771842829" sldId="2147483656"/>
              <ac:spMk id="4" creationId="{1CF4F1FF-0B5C-603A-1D7F-CD4F09C3F7BD}"/>
            </ac:spMkLst>
          </pc:spChg>
        </pc:sldLayoutChg>
        <pc:sldLayoutChg chg="modSp">
          <pc:chgData name="坂本 明子" userId="2a313b0c-1f93-4dfa-b1d3-f9fa194ff1ef" providerId="ADAL" clId="{7712A342-CE60-4B3F-8CD3-A3DAA140A653}" dt="2024-07-22T02:38:31.027" v="11"/>
          <pc:sldLayoutMkLst>
            <pc:docMk/>
            <pc:sldMasterMk cId="3427919128" sldId="2147483648"/>
            <pc:sldLayoutMk cId="1226385409" sldId="2147483657"/>
          </pc:sldLayoutMkLst>
          <pc:spChg chg="mod">
            <ac:chgData name="坂本 明子" userId="2a313b0c-1f93-4dfa-b1d3-f9fa194ff1ef" providerId="ADAL" clId="{7712A342-CE60-4B3F-8CD3-A3DAA140A653}" dt="2024-07-22T02:38:31.027" v="11"/>
            <ac:spMkLst>
              <pc:docMk/>
              <pc:sldMasterMk cId="3427919128" sldId="2147483648"/>
              <pc:sldLayoutMk cId="1226385409" sldId="2147483657"/>
              <ac:spMk id="2" creationId="{948B411F-852F-6567-7A75-925139F86BA9}"/>
            </ac:spMkLst>
          </pc:spChg>
          <pc:spChg chg="mod">
            <ac:chgData name="坂本 明子" userId="2a313b0c-1f93-4dfa-b1d3-f9fa194ff1ef" providerId="ADAL" clId="{7712A342-CE60-4B3F-8CD3-A3DAA140A653}" dt="2024-07-22T02:38:31.027" v="11"/>
            <ac:spMkLst>
              <pc:docMk/>
              <pc:sldMasterMk cId="3427919128" sldId="2147483648"/>
              <pc:sldLayoutMk cId="1226385409" sldId="2147483657"/>
              <ac:spMk id="3" creationId="{7990E2FC-20AE-026B-0885-50145276D8CE}"/>
            </ac:spMkLst>
          </pc:spChg>
          <pc:spChg chg="mod">
            <ac:chgData name="坂本 明子" userId="2a313b0c-1f93-4dfa-b1d3-f9fa194ff1ef" providerId="ADAL" clId="{7712A342-CE60-4B3F-8CD3-A3DAA140A653}" dt="2024-07-22T02:38:31.027" v="11"/>
            <ac:spMkLst>
              <pc:docMk/>
              <pc:sldMasterMk cId="3427919128" sldId="2147483648"/>
              <pc:sldLayoutMk cId="1226385409" sldId="2147483657"/>
              <ac:spMk id="4" creationId="{79B4ACD8-575A-0E57-0A55-D29C5BDB1870}"/>
            </ac:spMkLst>
          </pc:spChg>
        </pc:sldLayoutChg>
        <pc:sldLayoutChg chg="modSp">
          <pc:chgData name="坂本 明子" userId="2a313b0c-1f93-4dfa-b1d3-f9fa194ff1ef" providerId="ADAL" clId="{7712A342-CE60-4B3F-8CD3-A3DAA140A653}" dt="2024-07-22T02:38:31.027" v="11"/>
          <pc:sldLayoutMkLst>
            <pc:docMk/>
            <pc:sldMasterMk cId="3427919128" sldId="2147483648"/>
            <pc:sldLayoutMk cId="364896430" sldId="2147483659"/>
          </pc:sldLayoutMkLst>
          <pc:spChg chg="mod">
            <ac:chgData name="坂本 明子" userId="2a313b0c-1f93-4dfa-b1d3-f9fa194ff1ef" providerId="ADAL" clId="{7712A342-CE60-4B3F-8CD3-A3DAA140A653}" dt="2024-07-22T02:38:31.027" v="11"/>
            <ac:spMkLst>
              <pc:docMk/>
              <pc:sldMasterMk cId="3427919128" sldId="2147483648"/>
              <pc:sldLayoutMk cId="364896430" sldId="2147483659"/>
              <ac:spMk id="2" creationId="{5FBB2CAC-8AC8-AF61-E02C-2EBCF0EB02DF}"/>
            </ac:spMkLst>
          </pc:spChg>
          <pc:spChg chg="mod">
            <ac:chgData name="坂本 明子" userId="2a313b0c-1f93-4dfa-b1d3-f9fa194ff1ef" providerId="ADAL" clId="{7712A342-CE60-4B3F-8CD3-A3DAA140A653}" dt="2024-07-22T02:38:31.027" v="11"/>
            <ac:spMkLst>
              <pc:docMk/>
              <pc:sldMasterMk cId="3427919128" sldId="2147483648"/>
              <pc:sldLayoutMk cId="364896430" sldId="2147483659"/>
              <ac:spMk id="3" creationId="{29A78B68-EF2E-70D0-B98D-BA81C35B750C}"/>
            </ac:spMkLst>
          </pc:spChg>
        </pc:sldLayoutChg>
      </pc:sldMasterChg>
      <pc:sldMasterChg chg="modSp modSldLayout">
        <pc:chgData name="坂本 明子" userId="2a313b0c-1f93-4dfa-b1d3-f9fa194ff1ef" providerId="ADAL" clId="{7712A342-CE60-4B3F-8CD3-A3DAA140A653}" dt="2024-07-22T02:38:37.139" v="13"/>
        <pc:sldMasterMkLst>
          <pc:docMk/>
          <pc:sldMasterMk cId="2454409168" sldId="2147483660"/>
        </pc:sldMasterMkLst>
        <pc:spChg chg="mod">
          <ac:chgData name="坂本 明子" userId="2a313b0c-1f93-4dfa-b1d3-f9fa194ff1ef" providerId="ADAL" clId="{7712A342-CE60-4B3F-8CD3-A3DAA140A653}" dt="2024-07-22T02:38:37.139" v="13"/>
          <ac:spMkLst>
            <pc:docMk/>
            <pc:sldMasterMk cId="2454409168" sldId="2147483660"/>
            <ac:spMk id="2" creationId="{00000000-0000-0000-0000-000000000000}"/>
          </ac:spMkLst>
        </pc:spChg>
        <pc:spChg chg="mod">
          <ac:chgData name="坂本 明子" userId="2a313b0c-1f93-4dfa-b1d3-f9fa194ff1ef" providerId="ADAL" clId="{7712A342-CE60-4B3F-8CD3-A3DAA140A653}" dt="2024-07-22T02:38:37.139" v="13"/>
          <ac:spMkLst>
            <pc:docMk/>
            <pc:sldMasterMk cId="2454409168" sldId="2147483660"/>
            <ac:spMk id="3" creationId="{00000000-0000-0000-0000-000000000000}"/>
          </ac:spMkLst>
        </pc:spChg>
        <pc:spChg chg="mod">
          <ac:chgData name="坂本 明子" userId="2a313b0c-1f93-4dfa-b1d3-f9fa194ff1ef" providerId="ADAL" clId="{7712A342-CE60-4B3F-8CD3-A3DAA140A653}" dt="2024-07-22T02:38:37.139" v="13"/>
          <ac:spMkLst>
            <pc:docMk/>
            <pc:sldMasterMk cId="2454409168" sldId="2147483660"/>
            <ac:spMk id="4" creationId="{00000000-0000-0000-0000-000000000000}"/>
          </ac:spMkLst>
        </pc:spChg>
        <pc:spChg chg="mod">
          <ac:chgData name="坂本 明子" userId="2a313b0c-1f93-4dfa-b1d3-f9fa194ff1ef" providerId="ADAL" clId="{7712A342-CE60-4B3F-8CD3-A3DAA140A653}" dt="2024-07-22T02:38:37.139" v="13"/>
          <ac:spMkLst>
            <pc:docMk/>
            <pc:sldMasterMk cId="2454409168" sldId="2147483660"/>
            <ac:spMk id="5" creationId="{00000000-0000-0000-0000-000000000000}"/>
          </ac:spMkLst>
        </pc:spChg>
        <pc:spChg chg="mod">
          <ac:chgData name="坂本 明子" userId="2a313b0c-1f93-4dfa-b1d3-f9fa194ff1ef" providerId="ADAL" clId="{7712A342-CE60-4B3F-8CD3-A3DAA140A653}" dt="2024-07-22T02:38:37.139" v="13"/>
          <ac:spMkLst>
            <pc:docMk/>
            <pc:sldMasterMk cId="2454409168" sldId="2147483660"/>
            <ac:spMk id="6" creationId="{00000000-0000-0000-0000-000000000000}"/>
          </ac:spMkLst>
        </pc:spChg>
        <pc:sldLayoutChg chg="modSp">
          <pc:chgData name="坂本 明子" userId="2a313b0c-1f93-4dfa-b1d3-f9fa194ff1ef" providerId="ADAL" clId="{7712A342-CE60-4B3F-8CD3-A3DAA140A653}" dt="2024-07-22T02:38:37.139" v="13"/>
          <pc:sldLayoutMkLst>
            <pc:docMk/>
            <pc:sldMasterMk cId="2454409168" sldId="2147483660"/>
            <pc:sldLayoutMk cId="1183459453" sldId="2147483661"/>
          </pc:sldLayoutMkLst>
          <pc:spChg chg="mod">
            <ac:chgData name="坂本 明子" userId="2a313b0c-1f93-4dfa-b1d3-f9fa194ff1ef" providerId="ADAL" clId="{7712A342-CE60-4B3F-8CD3-A3DAA140A653}" dt="2024-07-22T02:38:37.139" v="13"/>
            <ac:spMkLst>
              <pc:docMk/>
              <pc:sldMasterMk cId="2454409168" sldId="2147483660"/>
              <pc:sldLayoutMk cId="1183459453" sldId="2147483661"/>
              <ac:spMk id="2" creationId="{00000000-0000-0000-0000-000000000000}"/>
            </ac:spMkLst>
          </pc:spChg>
          <pc:spChg chg="mod">
            <ac:chgData name="坂本 明子" userId="2a313b0c-1f93-4dfa-b1d3-f9fa194ff1ef" providerId="ADAL" clId="{7712A342-CE60-4B3F-8CD3-A3DAA140A653}" dt="2024-07-22T02:38:37.139" v="13"/>
            <ac:spMkLst>
              <pc:docMk/>
              <pc:sldMasterMk cId="2454409168" sldId="2147483660"/>
              <pc:sldLayoutMk cId="1183459453" sldId="2147483661"/>
              <ac:spMk id="3" creationId="{00000000-0000-0000-0000-000000000000}"/>
            </ac:spMkLst>
          </pc:spChg>
        </pc:sldLayoutChg>
        <pc:sldLayoutChg chg="modSp">
          <pc:chgData name="坂本 明子" userId="2a313b0c-1f93-4dfa-b1d3-f9fa194ff1ef" providerId="ADAL" clId="{7712A342-CE60-4B3F-8CD3-A3DAA140A653}" dt="2024-07-22T02:38:37.139" v="13"/>
          <pc:sldLayoutMkLst>
            <pc:docMk/>
            <pc:sldMasterMk cId="2454409168" sldId="2147483660"/>
            <pc:sldLayoutMk cId="230453410" sldId="2147483663"/>
          </pc:sldLayoutMkLst>
          <pc:spChg chg="mod">
            <ac:chgData name="坂本 明子" userId="2a313b0c-1f93-4dfa-b1d3-f9fa194ff1ef" providerId="ADAL" clId="{7712A342-CE60-4B3F-8CD3-A3DAA140A653}" dt="2024-07-22T02:38:37.139" v="13"/>
            <ac:spMkLst>
              <pc:docMk/>
              <pc:sldMasterMk cId="2454409168" sldId="2147483660"/>
              <pc:sldLayoutMk cId="230453410" sldId="2147483663"/>
              <ac:spMk id="2" creationId="{00000000-0000-0000-0000-000000000000}"/>
            </ac:spMkLst>
          </pc:spChg>
          <pc:spChg chg="mod">
            <ac:chgData name="坂本 明子" userId="2a313b0c-1f93-4dfa-b1d3-f9fa194ff1ef" providerId="ADAL" clId="{7712A342-CE60-4B3F-8CD3-A3DAA140A653}" dt="2024-07-22T02:38:37.139" v="13"/>
            <ac:spMkLst>
              <pc:docMk/>
              <pc:sldMasterMk cId="2454409168" sldId="2147483660"/>
              <pc:sldLayoutMk cId="230453410" sldId="2147483663"/>
              <ac:spMk id="3" creationId="{00000000-0000-0000-0000-000000000000}"/>
            </ac:spMkLst>
          </pc:spChg>
        </pc:sldLayoutChg>
        <pc:sldLayoutChg chg="modSp">
          <pc:chgData name="坂本 明子" userId="2a313b0c-1f93-4dfa-b1d3-f9fa194ff1ef" providerId="ADAL" clId="{7712A342-CE60-4B3F-8CD3-A3DAA140A653}" dt="2024-07-22T02:38:37.139" v="13"/>
          <pc:sldLayoutMkLst>
            <pc:docMk/>
            <pc:sldMasterMk cId="2454409168" sldId="2147483660"/>
            <pc:sldLayoutMk cId="4248917479" sldId="2147483664"/>
          </pc:sldLayoutMkLst>
          <pc:spChg chg="mod">
            <ac:chgData name="坂本 明子" userId="2a313b0c-1f93-4dfa-b1d3-f9fa194ff1ef" providerId="ADAL" clId="{7712A342-CE60-4B3F-8CD3-A3DAA140A653}" dt="2024-07-22T02:38:37.139" v="13"/>
            <ac:spMkLst>
              <pc:docMk/>
              <pc:sldMasterMk cId="2454409168" sldId="2147483660"/>
              <pc:sldLayoutMk cId="4248917479" sldId="2147483664"/>
              <ac:spMk id="3" creationId="{00000000-0000-0000-0000-000000000000}"/>
            </ac:spMkLst>
          </pc:spChg>
          <pc:spChg chg="mod">
            <ac:chgData name="坂本 明子" userId="2a313b0c-1f93-4dfa-b1d3-f9fa194ff1ef" providerId="ADAL" clId="{7712A342-CE60-4B3F-8CD3-A3DAA140A653}" dt="2024-07-22T02:38:37.139" v="13"/>
            <ac:spMkLst>
              <pc:docMk/>
              <pc:sldMasterMk cId="2454409168" sldId="2147483660"/>
              <pc:sldLayoutMk cId="4248917479" sldId="2147483664"/>
              <ac:spMk id="4" creationId="{00000000-0000-0000-0000-000000000000}"/>
            </ac:spMkLst>
          </pc:spChg>
        </pc:sldLayoutChg>
        <pc:sldLayoutChg chg="modSp">
          <pc:chgData name="坂本 明子" userId="2a313b0c-1f93-4dfa-b1d3-f9fa194ff1ef" providerId="ADAL" clId="{7712A342-CE60-4B3F-8CD3-A3DAA140A653}" dt="2024-07-22T02:38:37.139" v="13"/>
          <pc:sldLayoutMkLst>
            <pc:docMk/>
            <pc:sldMasterMk cId="2454409168" sldId="2147483660"/>
            <pc:sldLayoutMk cId="399814824" sldId="2147483665"/>
          </pc:sldLayoutMkLst>
          <pc:spChg chg="mod">
            <ac:chgData name="坂本 明子" userId="2a313b0c-1f93-4dfa-b1d3-f9fa194ff1ef" providerId="ADAL" clId="{7712A342-CE60-4B3F-8CD3-A3DAA140A653}" dt="2024-07-22T02:38:37.139" v="13"/>
            <ac:spMkLst>
              <pc:docMk/>
              <pc:sldMasterMk cId="2454409168" sldId="2147483660"/>
              <pc:sldLayoutMk cId="399814824" sldId="2147483665"/>
              <ac:spMk id="2" creationId="{00000000-0000-0000-0000-000000000000}"/>
            </ac:spMkLst>
          </pc:spChg>
          <pc:spChg chg="mod">
            <ac:chgData name="坂本 明子" userId="2a313b0c-1f93-4dfa-b1d3-f9fa194ff1ef" providerId="ADAL" clId="{7712A342-CE60-4B3F-8CD3-A3DAA140A653}" dt="2024-07-22T02:38:37.139" v="13"/>
            <ac:spMkLst>
              <pc:docMk/>
              <pc:sldMasterMk cId="2454409168" sldId="2147483660"/>
              <pc:sldLayoutMk cId="399814824" sldId="2147483665"/>
              <ac:spMk id="3" creationId="{00000000-0000-0000-0000-000000000000}"/>
            </ac:spMkLst>
          </pc:spChg>
          <pc:spChg chg="mod">
            <ac:chgData name="坂本 明子" userId="2a313b0c-1f93-4dfa-b1d3-f9fa194ff1ef" providerId="ADAL" clId="{7712A342-CE60-4B3F-8CD3-A3DAA140A653}" dt="2024-07-22T02:38:37.139" v="13"/>
            <ac:spMkLst>
              <pc:docMk/>
              <pc:sldMasterMk cId="2454409168" sldId="2147483660"/>
              <pc:sldLayoutMk cId="399814824" sldId="2147483665"/>
              <ac:spMk id="4" creationId="{00000000-0000-0000-0000-000000000000}"/>
            </ac:spMkLst>
          </pc:spChg>
          <pc:spChg chg="mod">
            <ac:chgData name="坂本 明子" userId="2a313b0c-1f93-4dfa-b1d3-f9fa194ff1ef" providerId="ADAL" clId="{7712A342-CE60-4B3F-8CD3-A3DAA140A653}" dt="2024-07-22T02:38:37.139" v="13"/>
            <ac:spMkLst>
              <pc:docMk/>
              <pc:sldMasterMk cId="2454409168" sldId="2147483660"/>
              <pc:sldLayoutMk cId="399814824" sldId="2147483665"/>
              <ac:spMk id="5" creationId="{00000000-0000-0000-0000-000000000000}"/>
            </ac:spMkLst>
          </pc:spChg>
          <pc:spChg chg="mod">
            <ac:chgData name="坂本 明子" userId="2a313b0c-1f93-4dfa-b1d3-f9fa194ff1ef" providerId="ADAL" clId="{7712A342-CE60-4B3F-8CD3-A3DAA140A653}" dt="2024-07-22T02:38:37.139" v="13"/>
            <ac:spMkLst>
              <pc:docMk/>
              <pc:sldMasterMk cId="2454409168" sldId="2147483660"/>
              <pc:sldLayoutMk cId="399814824" sldId="2147483665"/>
              <ac:spMk id="6" creationId="{00000000-0000-0000-0000-000000000000}"/>
            </ac:spMkLst>
          </pc:spChg>
        </pc:sldLayoutChg>
        <pc:sldLayoutChg chg="modSp">
          <pc:chgData name="坂本 明子" userId="2a313b0c-1f93-4dfa-b1d3-f9fa194ff1ef" providerId="ADAL" clId="{7712A342-CE60-4B3F-8CD3-A3DAA140A653}" dt="2024-07-22T02:38:37.139" v="13"/>
          <pc:sldLayoutMkLst>
            <pc:docMk/>
            <pc:sldMasterMk cId="2454409168" sldId="2147483660"/>
            <pc:sldLayoutMk cId="2759024197" sldId="2147483668"/>
          </pc:sldLayoutMkLst>
          <pc:spChg chg="mod">
            <ac:chgData name="坂本 明子" userId="2a313b0c-1f93-4dfa-b1d3-f9fa194ff1ef" providerId="ADAL" clId="{7712A342-CE60-4B3F-8CD3-A3DAA140A653}" dt="2024-07-22T02:38:37.139" v="13"/>
            <ac:spMkLst>
              <pc:docMk/>
              <pc:sldMasterMk cId="2454409168" sldId="2147483660"/>
              <pc:sldLayoutMk cId="2759024197" sldId="2147483668"/>
              <ac:spMk id="2" creationId="{00000000-0000-0000-0000-000000000000}"/>
            </ac:spMkLst>
          </pc:spChg>
          <pc:spChg chg="mod">
            <ac:chgData name="坂本 明子" userId="2a313b0c-1f93-4dfa-b1d3-f9fa194ff1ef" providerId="ADAL" clId="{7712A342-CE60-4B3F-8CD3-A3DAA140A653}" dt="2024-07-22T02:38:37.139" v="13"/>
            <ac:spMkLst>
              <pc:docMk/>
              <pc:sldMasterMk cId="2454409168" sldId="2147483660"/>
              <pc:sldLayoutMk cId="2759024197" sldId="2147483668"/>
              <ac:spMk id="3" creationId="{00000000-0000-0000-0000-000000000000}"/>
            </ac:spMkLst>
          </pc:spChg>
          <pc:spChg chg="mod">
            <ac:chgData name="坂本 明子" userId="2a313b0c-1f93-4dfa-b1d3-f9fa194ff1ef" providerId="ADAL" clId="{7712A342-CE60-4B3F-8CD3-A3DAA140A653}" dt="2024-07-22T02:38:37.139" v="13"/>
            <ac:spMkLst>
              <pc:docMk/>
              <pc:sldMasterMk cId="2454409168" sldId="2147483660"/>
              <pc:sldLayoutMk cId="2759024197" sldId="2147483668"/>
              <ac:spMk id="4" creationId="{00000000-0000-0000-0000-000000000000}"/>
            </ac:spMkLst>
          </pc:spChg>
        </pc:sldLayoutChg>
        <pc:sldLayoutChg chg="modSp">
          <pc:chgData name="坂本 明子" userId="2a313b0c-1f93-4dfa-b1d3-f9fa194ff1ef" providerId="ADAL" clId="{7712A342-CE60-4B3F-8CD3-A3DAA140A653}" dt="2024-07-22T02:38:37.139" v="13"/>
          <pc:sldLayoutMkLst>
            <pc:docMk/>
            <pc:sldMasterMk cId="2454409168" sldId="2147483660"/>
            <pc:sldLayoutMk cId="496818751" sldId="2147483669"/>
          </pc:sldLayoutMkLst>
          <pc:spChg chg="mod">
            <ac:chgData name="坂本 明子" userId="2a313b0c-1f93-4dfa-b1d3-f9fa194ff1ef" providerId="ADAL" clId="{7712A342-CE60-4B3F-8CD3-A3DAA140A653}" dt="2024-07-22T02:38:37.139" v="13"/>
            <ac:spMkLst>
              <pc:docMk/>
              <pc:sldMasterMk cId="2454409168" sldId="2147483660"/>
              <pc:sldLayoutMk cId="496818751" sldId="2147483669"/>
              <ac:spMk id="2" creationId="{00000000-0000-0000-0000-000000000000}"/>
            </ac:spMkLst>
          </pc:spChg>
          <pc:spChg chg="mod">
            <ac:chgData name="坂本 明子" userId="2a313b0c-1f93-4dfa-b1d3-f9fa194ff1ef" providerId="ADAL" clId="{7712A342-CE60-4B3F-8CD3-A3DAA140A653}" dt="2024-07-22T02:38:37.139" v="13"/>
            <ac:spMkLst>
              <pc:docMk/>
              <pc:sldMasterMk cId="2454409168" sldId="2147483660"/>
              <pc:sldLayoutMk cId="496818751" sldId="2147483669"/>
              <ac:spMk id="3" creationId="{00000000-0000-0000-0000-000000000000}"/>
            </ac:spMkLst>
          </pc:spChg>
          <pc:spChg chg="mod">
            <ac:chgData name="坂本 明子" userId="2a313b0c-1f93-4dfa-b1d3-f9fa194ff1ef" providerId="ADAL" clId="{7712A342-CE60-4B3F-8CD3-A3DAA140A653}" dt="2024-07-22T02:38:37.139" v="13"/>
            <ac:spMkLst>
              <pc:docMk/>
              <pc:sldMasterMk cId="2454409168" sldId="2147483660"/>
              <pc:sldLayoutMk cId="496818751" sldId="2147483669"/>
              <ac:spMk id="4" creationId="{00000000-0000-0000-0000-000000000000}"/>
            </ac:spMkLst>
          </pc:spChg>
        </pc:sldLayoutChg>
        <pc:sldLayoutChg chg="modSp">
          <pc:chgData name="坂本 明子" userId="2a313b0c-1f93-4dfa-b1d3-f9fa194ff1ef" providerId="ADAL" clId="{7712A342-CE60-4B3F-8CD3-A3DAA140A653}" dt="2024-07-22T02:38:37.139" v="13"/>
          <pc:sldLayoutMkLst>
            <pc:docMk/>
            <pc:sldMasterMk cId="2454409168" sldId="2147483660"/>
            <pc:sldLayoutMk cId="1564985959" sldId="2147483671"/>
          </pc:sldLayoutMkLst>
          <pc:spChg chg="mod">
            <ac:chgData name="坂本 明子" userId="2a313b0c-1f93-4dfa-b1d3-f9fa194ff1ef" providerId="ADAL" clId="{7712A342-CE60-4B3F-8CD3-A3DAA140A653}" dt="2024-07-22T02:38:37.139" v="13"/>
            <ac:spMkLst>
              <pc:docMk/>
              <pc:sldMasterMk cId="2454409168" sldId="2147483660"/>
              <pc:sldLayoutMk cId="1564985959" sldId="2147483671"/>
              <ac:spMk id="2" creationId="{00000000-0000-0000-0000-000000000000}"/>
            </ac:spMkLst>
          </pc:spChg>
          <pc:spChg chg="mod">
            <ac:chgData name="坂本 明子" userId="2a313b0c-1f93-4dfa-b1d3-f9fa194ff1ef" providerId="ADAL" clId="{7712A342-CE60-4B3F-8CD3-A3DAA140A653}" dt="2024-07-22T02:38:37.139" v="13"/>
            <ac:spMkLst>
              <pc:docMk/>
              <pc:sldMasterMk cId="2454409168" sldId="2147483660"/>
              <pc:sldLayoutMk cId="1564985959" sldId="2147483671"/>
              <ac:spMk id="3" creationId="{00000000-0000-0000-0000-000000000000}"/>
            </ac:spMkLst>
          </pc:spChg>
        </pc:sldLayoutChg>
      </pc:sldMasterChg>
      <pc:sldMasterChg chg="modSp modSldLayout">
        <pc:chgData name="坂本 明子" userId="2a313b0c-1f93-4dfa-b1d3-f9fa194ff1ef" providerId="ADAL" clId="{7712A342-CE60-4B3F-8CD3-A3DAA140A653}" dt="2024-07-22T02:39:04.195" v="15"/>
        <pc:sldMasterMkLst>
          <pc:docMk/>
          <pc:sldMasterMk cId="3749096977" sldId="2147483684"/>
        </pc:sldMasterMkLst>
        <pc:spChg chg="mod">
          <ac:chgData name="坂本 明子" userId="2a313b0c-1f93-4dfa-b1d3-f9fa194ff1ef" providerId="ADAL" clId="{7712A342-CE60-4B3F-8CD3-A3DAA140A653}" dt="2024-07-22T02:39:04.195" v="15"/>
          <ac:spMkLst>
            <pc:docMk/>
            <pc:sldMasterMk cId="3749096977" sldId="2147483684"/>
            <ac:spMk id="2" creationId="{00000000-0000-0000-0000-000000000000}"/>
          </ac:spMkLst>
        </pc:spChg>
        <pc:spChg chg="mod">
          <ac:chgData name="坂本 明子" userId="2a313b0c-1f93-4dfa-b1d3-f9fa194ff1ef" providerId="ADAL" clId="{7712A342-CE60-4B3F-8CD3-A3DAA140A653}" dt="2024-07-22T02:39:04.195" v="15"/>
          <ac:spMkLst>
            <pc:docMk/>
            <pc:sldMasterMk cId="3749096977" sldId="2147483684"/>
            <ac:spMk id="3" creationId="{00000000-0000-0000-0000-000000000000}"/>
          </ac:spMkLst>
        </pc:spChg>
        <pc:spChg chg="mod">
          <ac:chgData name="坂本 明子" userId="2a313b0c-1f93-4dfa-b1d3-f9fa194ff1ef" providerId="ADAL" clId="{7712A342-CE60-4B3F-8CD3-A3DAA140A653}" dt="2024-07-22T02:39:04.195" v="15"/>
          <ac:spMkLst>
            <pc:docMk/>
            <pc:sldMasterMk cId="3749096977" sldId="2147483684"/>
            <ac:spMk id="4" creationId="{00000000-0000-0000-0000-000000000000}"/>
          </ac:spMkLst>
        </pc:spChg>
        <pc:spChg chg="mod">
          <ac:chgData name="坂本 明子" userId="2a313b0c-1f93-4dfa-b1d3-f9fa194ff1ef" providerId="ADAL" clId="{7712A342-CE60-4B3F-8CD3-A3DAA140A653}" dt="2024-07-22T02:39:04.195" v="15"/>
          <ac:spMkLst>
            <pc:docMk/>
            <pc:sldMasterMk cId="3749096977" sldId="2147483684"/>
            <ac:spMk id="5" creationId="{00000000-0000-0000-0000-000000000000}"/>
          </ac:spMkLst>
        </pc:spChg>
        <pc:spChg chg="mod">
          <ac:chgData name="坂本 明子" userId="2a313b0c-1f93-4dfa-b1d3-f9fa194ff1ef" providerId="ADAL" clId="{7712A342-CE60-4B3F-8CD3-A3DAA140A653}" dt="2024-07-22T02:39:04.195" v="15"/>
          <ac:spMkLst>
            <pc:docMk/>
            <pc:sldMasterMk cId="3749096977" sldId="2147483684"/>
            <ac:spMk id="6" creationId="{00000000-0000-0000-0000-000000000000}"/>
          </ac:spMkLst>
        </pc:spChg>
        <pc:sldLayoutChg chg="modSp">
          <pc:chgData name="坂本 明子" userId="2a313b0c-1f93-4dfa-b1d3-f9fa194ff1ef" providerId="ADAL" clId="{7712A342-CE60-4B3F-8CD3-A3DAA140A653}" dt="2024-07-22T02:39:04.195" v="15"/>
          <pc:sldLayoutMkLst>
            <pc:docMk/>
            <pc:sldMasterMk cId="3749096977" sldId="2147483684"/>
            <pc:sldLayoutMk cId="1749649509" sldId="2147483685"/>
          </pc:sldLayoutMkLst>
          <pc:spChg chg="mod">
            <ac:chgData name="坂本 明子" userId="2a313b0c-1f93-4dfa-b1d3-f9fa194ff1ef" providerId="ADAL" clId="{7712A342-CE60-4B3F-8CD3-A3DAA140A653}" dt="2024-07-22T02:39:04.195" v="15"/>
            <ac:spMkLst>
              <pc:docMk/>
              <pc:sldMasterMk cId="3749096977" sldId="2147483684"/>
              <pc:sldLayoutMk cId="1749649509" sldId="2147483685"/>
              <ac:spMk id="2" creationId="{00000000-0000-0000-0000-000000000000}"/>
            </ac:spMkLst>
          </pc:spChg>
          <pc:spChg chg="mod">
            <ac:chgData name="坂本 明子" userId="2a313b0c-1f93-4dfa-b1d3-f9fa194ff1ef" providerId="ADAL" clId="{7712A342-CE60-4B3F-8CD3-A3DAA140A653}" dt="2024-07-22T02:39:04.195" v="15"/>
            <ac:spMkLst>
              <pc:docMk/>
              <pc:sldMasterMk cId="3749096977" sldId="2147483684"/>
              <pc:sldLayoutMk cId="1749649509" sldId="2147483685"/>
              <ac:spMk id="3" creationId="{00000000-0000-0000-0000-000000000000}"/>
            </ac:spMkLst>
          </pc:spChg>
        </pc:sldLayoutChg>
        <pc:sldLayoutChg chg="modSp">
          <pc:chgData name="坂本 明子" userId="2a313b0c-1f93-4dfa-b1d3-f9fa194ff1ef" providerId="ADAL" clId="{7712A342-CE60-4B3F-8CD3-A3DAA140A653}" dt="2024-07-22T02:39:04.195" v="15"/>
          <pc:sldLayoutMkLst>
            <pc:docMk/>
            <pc:sldMasterMk cId="3749096977" sldId="2147483684"/>
            <pc:sldLayoutMk cId="3570151312" sldId="2147483687"/>
          </pc:sldLayoutMkLst>
          <pc:spChg chg="mod">
            <ac:chgData name="坂本 明子" userId="2a313b0c-1f93-4dfa-b1d3-f9fa194ff1ef" providerId="ADAL" clId="{7712A342-CE60-4B3F-8CD3-A3DAA140A653}" dt="2024-07-22T02:39:04.195" v="15"/>
            <ac:spMkLst>
              <pc:docMk/>
              <pc:sldMasterMk cId="3749096977" sldId="2147483684"/>
              <pc:sldLayoutMk cId="3570151312" sldId="2147483687"/>
              <ac:spMk id="2" creationId="{00000000-0000-0000-0000-000000000000}"/>
            </ac:spMkLst>
          </pc:spChg>
          <pc:spChg chg="mod">
            <ac:chgData name="坂本 明子" userId="2a313b0c-1f93-4dfa-b1d3-f9fa194ff1ef" providerId="ADAL" clId="{7712A342-CE60-4B3F-8CD3-A3DAA140A653}" dt="2024-07-22T02:39:04.195" v="15"/>
            <ac:spMkLst>
              <pc:docMk/>
              <pc:sldMasterMk cId="3749096977" sldId="2147483684"/>
              <pc:sldLayoutMk cId="3570151312" sldId="2147483687"/>
              <ac:spMk id="3" creationId="{00000000-0000-0000-0000-000000000000}"/>
            </ac:spMkLst>
          </pc:spChg>
        </pc:sldLayoutChg>
        <pc:sldLayoutChg chg="modSp">
          <pc:chgData name="坂本 明子" userId="2a313b0c-1f93-4dfa-b1d3-f9fa194ff1ef" providerId="ADAL" clId="{7712A342-CE60-4B3F-8CD3-A3DAA140A653}" dt="2024-07-22T02:39:04.195" v="15"/>
          <pc:sldLayoutMkLst>
            <pc:docMk/>
            <pc:sldMasterMk cId="3749096977" sldId="2147483684"/>
            <pc:sldLayoutMk cId="653797020" sldId="2147483688"/>
          </pc:sldLayoutMkLst>
          <pc:spChg chg="mod">
            <ac:chgData name="坂本 明子" userId="2a313b0c-1f93-4dfa-b1d3-f9fa194ff1ef" providerId="ADAL" clId="{7712A342-CE60-4B3F-8CD3-A3DAA140A653}" dt="2024-07-22T02:39:04.195" v="15"/>
            <ac:spMkLst>
              <pc:docMk/>
              <pc:sldMasterMk cId="3749096977" sldId="2147483684"/>
              <pc:sldLayoutMk cId="653797020" sldId="2147483688"/>
              <ac:spMk id="3" creationId="{00000000-0000-0000-0000-000000000000}"/>
            </ac:spMkLst>
          </pc:spChg>
          <pc:spChg chg="mod">
            <ac:chgData name="坂本 明子" userId="2a313b0c-1f93-4dfa-b1d3-f9fa194ff1ef" providerId="ADAL" clId="{7712A342-CE60-4B3F-8CD3-A3DAA140A653}" dt="2024-07-22T02:39:04.195" v="15"/>
            <ac:spMkLst>
              <pc:docMk/>
              <pc:sldMasterMk cId="3749096977" sldId="2147483684"/>
              <pc:sldLayoutMk cId="653797020" sldId="2147483688"/>
              <ac:spMk id="4" creationId="{00000000-0000-0000-0000-000000000000}"/>
            </ac:spMkLst>
          </pc:spChg>
        </pc:sldLayoutChg>
        <pc:sldLayoutChg chg="modSp">
          <pc:chgData name="坂本 明子" userId="2a313b0c-1f93-4dfa-b1d3-f9fa194ff1ef" providerId="ADAL" clId="{7712A342-CE60-4B3F-8CD3-A3DAA140A653}" dt="2024-07-22T02:39:04.195" v="15"/>
          <pc:sldLayoutMkLst>
            <pc:docMk/>
            <pc:sldMasterMk cId="3749096977" sldId="2147483684"/>
            <pc:sldLayoutMk cId="2800059704" sldId="2147483689"/>
          </pc:sldLayoutMkLst>
          <pc:spChg chg="mod">
            <ac:chgData name="坂本 明子" userId="2a313b0c-1f93-4dfa-b1d3-f9fa194ff1ef" providerId="ADAL" clId="{7712A342-CE60-4B3F-8CD3-A3DAA140A653}" dt="2024-07-22T02:39:04.195" v="15"/>
            <ac:spMkLst>
              <pc:docMk/>
              <pc:sldMasterMk cId="3749096977" sldId="2147483684"/>
              <pc:sldLayoutMk cId="2800059704" sldId="2147483689"/>
              <ac:spMk id="2" creationId="{00000000-0000-0000-0000-000000000000}"/>
            </ac:spMkLst>
          </pc:spChg>
          <pc:spChg chg="mod">
            <ac:chgData name="坂本 明子" userId="2a313b0c-1f93-4dfa-b1d3-f9fa194ff1ef" providerId="ADAL" clId="{7712A342-CE60-4B3F-8CD3-A3DAA140A653}" dt="2024-07-22T02:39:04.195" v="15"/>
            <ac:spMkLst>
              <pc:docMk/>
              <pc:sldMasterMk cId="3749096977" sldId="2147483684"/>
              <pc:sldLayoutMk cId="2800059704" sldId="2147483689"/>
              <ac:spMk id="3" creationId="{00000000-0000-0000-0000-000000000000}"/>
            </ac:spMkLst>
          </pc:spChg>
          <pc:spChg chg="mod">
            <ac:chgData name="坂本 明子" userId="2a313b0c-1f93-4dfa-b1d3-f9fa194ff1ef" providerId="ADAL" clId="{7712A342-CE60-4B3F-8CD3-A3DAA140A653}" dt="2024-07-22T02:39:04.195" v="15"/>
            <ac:spMkLst>
              <pc:docMk/>
              <pc:sldMasterMk cId="3749096977" sldId="2147483684"/>
              <pc:sldLayoutMk cId="2800059704" sldId="2147483689"/>
              <ac:spMk id="4" creationId="{00000000-0000-0000-0000-000000000000}"/>
            </ac:spMkLst>
          </pc:spChg>
          <pc:spChg chg="mod">
            <ac:chgData name="坂本 明子" userId="2a313b0c-1f93-4dfa-b1d3-f9fa194ff1ef" providerId="ADAL" clId="{7712A342-CE60-4B3F-8CD3-A3DAA140A653}" dt="2024-07-22T02:39:04.195" v="15"/>
            <ac:spMkLst>
              <pc:docMk/>
              <pc:sldMasterMk cId="3749096977" sldId="2147483684"/>
              <pc:sldLayoutMk cId="2800059704" sldId="2147483689"/>
              <ac:spMk id="5" creationId="{00000000-0000-0000-0000-000000000000}"/>
            </ac:spMkLst>
          </pc:spChg>
          <pc:spChg chg="mod">
            <ac:chgData name="坂本 明子" userId="2a313b0c-1f93-4dfa-b1d3-f9fa194ff1ef" providerId="ADAL" clId="{7712A342-CE60-4B3F-8CD3-A3DAA140A653}" dt="2024-07-22T02:39:04.195" v="15"/>
            <ac:spMkLst>
              <pc:docMk/>
              <pc:sldMasterMk cId="3749096977" sldId="2147483684"/>
              <pc:sldLayoutMk cId="2800059704" sldId="2147483689"/>
              <ac:spMk id="6" creationId="{00000000-0000-0000-0000-000000000000}"/>
            </ac:spMkLst>
          </pc:spChg>
        </pc:sldLayoutChg>
        <pc:sldLayoutChg chg="modSp">
          <pc:chgData name="坂本 明子" userId="2a313b0c-1f93-4dfa-b1d3-f9fa194ff1ef" providerId="ADAL" clId="{7712A342-CE60-4B3F-8CD3-A3DAA140A653}" dt="2024-07-22T02:39:04.195" v="15"/>
          <pc:sldLayoutMkLst>
            <pc:docMk/>
            <pc:sldMasterMk cId="3749096977" sldId="2147483684"/>
            <pc:sldLayoutMk cId="1924241336" sldId="2147483692"/>
          </pc:sldLayoutMkLst>
          <pc:spChg chg="mod">
            <ac:chgData name="坂本 明子" userId="2a313b0c-1f93-4dfa-b1d3-f9fa194ff1ef" providerId="ADAL" clId="{7712A342-CE60-4B3F-8CD3-A3DAA140A653}" dt="2024-07-22T02:39:04.195" v="15"/>
            <ac:spMkLst>
              <pc:docMk/>
              <pc:sldMasterMk cId="3749096977" sldId="2147483684"/>
              <pc:sldLayoutMk cId="1924241336" sldId="2147483692"/>
              <ac:spMk id="2" creationId="{00000000-0000-0000-0000-000000000000}"/>
            </ac:spMkLst>
          </pc:spChg>
          <pc:spChg chg="mod">
            <ac:chgData name="坂本 明子" userId="2a313b0c-1f93-4dfa-b1d3-f9fa194ff1ef" providerId="ADAL" clId="{7712A342-CE60-4B3F-8CD3-A3DAA140A653}" dt="2024-07-22T02:39:04.195" v="15"/>
            <ac:spMkLst>
              <pc:docMk/>
              <pc:sldMasterMk cId="3749096977" sldId="2147483684"/>
              <pc:sldLayoutMk cId="1924241336" sldId="2147483692"/>
              <ac:spMk id="3" creationId="{00000000-0000-0000-0000-000000000000}"/>
            </ac:spMkLst>
          </pc:spChg>
          <pc:spChg chg="mod">
            <ac:chgData name="坂本 明子" userId="2a313b0c-1f93-4dfa-b1d3-f9fa194ff1ef" providerId="ADAL" clId="{7712A342-CE60-4B3F-8CD3-A3DAA140A653}" dt="2024-07-22T02:39:04.195" v="15"/>
            <ac:spMkLst>
              <pc:docMk/>
              <pc:sldMasterMk cId="3749096977" sldId="2147483684"/>
              <pc:sldLayoutMk cId="1924241336" sldId="2147483692"/>
              <ac:spMk id="4" creationId="{00000000-0000-0000-0000-000000000000}"/>
            </ac:spMkLst>
          </pc:spChg>
        </pc:sldLayoutChg>
        <pc:sldLayoutChg chg="modSp">
          <pc:chgData name="坂本 明子" userId="2a313b0c-1f93-4dfa-b1d3-f9fa194ff1ef" providerId="ADAL" clId="{7712A342-CE60-4B3F-8CD3-A3DAA140A653}" dt="2024-07-22T02:39:04.195" v="15"/>
          <pc:sldLayoutMkLst>
            <pc:docMk/>
            <pc:sldMasterMk cId="3749096977" sldId="2147483684"/>
            <pc:sldLayoutMk cId="1338931355" sldId="2147483693"/>
          </pc:sldLayoutMkLst>
          <pc:spChg chg="mod">
            <ac:chgData name="坂本 明子" userId="2a313b0c-1f93-4dfa-b1d3-f9fa194ff1ef" providerId="ADAL" clId="{7712A342-CE60-4B3F-8CD3-A3DAA140A653}" dt="2024-07-22T02:39:04.195" v="15"/>
            <ac:spMkLst>
              <pc:docMk/>
              <pc:sldMasterMk cId="3749096977" sldId="2147483684"/>
              <pc:sldLayoutMk cId="1338931355" sldId="2147483693"/>
              <ac:spMk id="2" creationId="{00000000-0000-0000-0000-000000000000}"/>
            </ac:spMkLst>
          </pc:spChg>
          <pc:spChg chg="mod">
            <ac:chgData name="坂本 明子" userId="2a313b0c-1f93-4dfa-b1d3-f9fa194ff1ef" providerId="ADAL" clId="{7712A342-CE60-4B3F-8CD3-A3DAA140A653}" dt="2024-07-22T02:39:04.195" v="15"/>
            <ac:spMkLst>
              <pc:docMk/>
              <pc:sldMasterMk cId="3749096977" sldId="2147483684"/>
              <pc:sldLayoutMk cId="1338931355" sldId="2147483693"/>
              <ac:spMk id="3" creationId="{00000000-0000-0000-0000-000000000000}"/>
            </ac:spMkLst>
          </pc:spChg>
          <pc:spChg chg="mod">
            <ac:chgData name="坂本 明子" userId="2a313b0c-1f93-4dfa-b1d3-f9fa194ff1ef" providerId="ADAL" clId="{7712A342-CE60-4B3F-8CD3-A3DAA140A653}" dt="2024-07-22T02:39:04.195" v="15"/>
            <ac:spMkLst>
              <pc:docMk/>
              <pc:sldMasterMk cId="3749096977" sldId="2147483684"/>
              <pc:sldLayoutMk cId="1338931355" sldId="2147483693"/>
              <ac:spMk id="4" creationId="{00000000-0000-0000-0000-000000000000}"/>
            </ac:spMkLst>
          </pc:spChg>
        </pc:sldLayoutChg>
        <pc:sldLayoutChg chg="modSp">
          <pc:chgData name="坂本 明子" userId="2a313b0c-1f93-4dfa-b1d3-f9fa194ff1ef" providerId="ADAL" clId="{7712A342-CE60-4B3F-8CD3-A3DAA140A653}" dt="2024-07-22T02:39:04.195" v="15"/>
          <pc:sldLayoutMkLst>
            <pc:docMk/>
            <pc:sldMasterMk cId="3749096977" sldId="2147483684"/>
            <pc:sldLayoutMk cId="1226105265" sldId="2147483695"/>
          </pc:sldLayoutMkLst>
          <pc:spChg chg="mod">
            <ac:chgData name="坂本 明子" userId="2a313b0c-1f93-4dfa-b1d3-f9fa194ff1ef" providerId="ADAL" clId="{7712A342-CE60-4B3F-8CD3-A3DAA140A653}" dt="2024-07-22T02:39:04.195" v="15"/>
            <ac:spMkLst>
              <pc:docMk/>
              <pc:sldMasterMk cId="3749096977" sldId="2147483684"/>
              <pc:sldLayoutMk cId="1226105265" sldId="2147483695"/>
              <ac:spMk id="2" creationId="{00000000-0000-0000-0000-000000000000}"/>
            </ac:spMkLst>
          </pc:spChg>
          <pc:spChg chg="mod">
            <ac:chgData name="坂本 明子" userId="2a313b0c-1f93-4dfa-b1d3-f9fa194ff1ef" providerId="ADAL" clId="{7712A342-CE60-4B3F-8CD3-A3DAA140A653}" dt="2024-07-22T02:39:04.195" v="15"/>
            <ac:spMkLst>
              <pc:docMk/>
              <pc:sldMasterMk cId="3749096977" sldId="2147483684"/>
              <pc:sldLayoutMk cId="1226105265" sldId="2147483695"/>
              <ac:spMk id="3" creationId="{00000000-0000-0000-0000-000000000000}"/>
            </ac:spMkLst>
          </pc:spChg>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2133600" y="1571308"/>
            <a:ext cx="1280160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2133600" y="5042853"/>
            <a:ext cx="128016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7D2DCCE-B09A-4D37-AA39-D3480D518961}" type="datetimeFigureOut">
              <a:rPr kumimoji="1" lang="ja-JP" altLang="en-US" smtClean="0"/>
              <a:t>2024/7/22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7009521-6B8A-435E-A1F9-BBE8B9893A44}" type="slidenum">
              <a:rPr kumimoji="1" lang="ja-JP" altLang="en-US" smtClean="0"/>
              <a:t>‹#›</a:t>
            </a:fld>
            <a:endParaRPr kumimoji="1" lang="ja-JP" altLang="en-US"/>
          </a:p>
        </p:txBody>
      </p:sp>
    </p:spTree>
    <p:extLst>
      <p:ext uri="{BB962C8B-B14F-4D97-AF65-F5344CB8AC3E}">
        <p14:creationId xmlns:p14="http://schemas.microsoft.com/office/powerpoint/2010/main" val="16596988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7D2DCCE-B09A-4D37-AA39-D3480D518961}" type="datetimeFigureOut">
              <a:rPr kumimoji="1" lang="ja-JP" altLang="en-US" smtClean="0"/>
              <a:t>2024/7/22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7009521-6B8A-435E-A1F9-BBE8B9893A44}" type="slidenum">
              <a:rPr kumimoji="1" lang="ja-JP" altLang="en-US" smtClean="0"/>
              <a:t>‹#›</a:t>
            </a:fld>
            <a:endParaRPr kumimoji="1" lang="ja-JP" altLang="en-US"/>
          </a:p>
        </p:txBody>
      </p:sp>
    </p:spTree>
    <p:extLst>
      <p:ext uri="{BB962C8B-B14F-4D97-AF65-F5344CB8AC3E}">
        <p14:creationId xmlns:p14="http://schemas.microsoft.com/office/powerpoint/2010/main" val="2370417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2214860" y="511175"/>
            <a:ext cx="3680460"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173480" y="511175"/>
            <a:ext cx="10828020"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7D2DCCE-B09A-4D37-AA39-D3480D518961}" type="datetimeFigureOut">
              <a:rPr kumimoji="1" lang="ja-JP" altLang="en-US" smtClean="0"/>
              <a:t>2024/7/22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7009521-6B8A-435E-A1F9-BBE8B9893A44}" type="slidenum">
              <a:rPr kumimoji="1" lang="ja-JP" altLang="en-US" smtClean="0"/>
              <a:t>‹#›</a:t>
            </a:fld>
            <a:endParaRPr kumimoji="1" lang="ja-JP" altLang="en-US"/>
          </a:p>
        </p:txBody>
      </p:sp>
    </p:spTree>
    <p:extLst>
      <p:ext uri="{BB962C8B-B14F-4D97-AF65-F5344CB8AC3E}">
        <p14:creationId xmlns:p14="http://schemas.microsoft.com/office/powerpoint/2010/main" val="3701974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7D2DCCE-B09A-4D37-AA39-D3480D518961}" type="datetimeFigureOut">
              <a:rPr kumimoji="1" lang="ja-JP" altLang="en-US" smtClean="0"/>
              <a:t>2024/7/22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7009521-6B8A-435E-A1F9-BBE8B9893A44}" type="slidenum">
              <a:rPr kumimoji="1" lang="ja-JP" altLang="en-US" smtClean="0"/>
              <a:t>‹#›</a:t>
            </a:fld>
            <a:endParaRPr kumimoji="1" lang="ja-JP" altLang="en-US"/>
          </a:p>
        </p:txBody>
      </p:sp>
    </p:spTree>
    <p:extLst>
      <p:ext uri="{BB962C8B-B14F-4D97-AF65-F5344CB8AC3E}">
        <p14:creationId xmlns:p14="http://schemas.microsoft.com/office/powerpoint/2010/main" val="2319191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164590" y="2393634"/>
            <a:ext cx="1472184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164590" y="6425249"/>
            <a:ext cx="14721840" cy="2100262"/>
          </a:xfrm>
        </p:spPr>
        <p:txBody>
          <a:bodyPr/>
          <a:lstStyle>
            <a:lvl1pPr marL="0" indent="0">
              <a:buNone/>
              <a:defRPr sz="3360">
                <a:solidFill>
                  <a:schemeClr val="tx1">
                    <a:tint val="75000"/>
                  </a:schemeClr>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7D2DCCE-B09A-4D37-AA39-D3480D518961}" type="datetimeFigureOut">
              <a:rPr kumimoji="1" lang="ja-JP" altLang="en-US" smtClean="0"/>
              <a:t>2024/7/22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7009521-6B8A-435E-A1F9-BBE8B9893A44}" type="slidenum">
              <a:rPr kumimoji="1" lang="ja-JP" altLang="en-US" smtClean="0"/>
              <a:t>‹#›</a:t>
            </a:fld>
            <a:endParaRPr kumimoji="1" lang="ja-JP" altLang="en-US"/>
          </a:p>
        </p:txBody>
      </p:sp>
    </p:spTree>
    <p:extLst>
      <p:ext uri="{BB962C8B-B14F-4D97-AF65-F5344CB8AC3E}">
        <p14:creationId xmlns:p14="http://schemas.microsoft.com/office/powerpoint/2010/main" val="26857221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173480" y="2555875"/>
            <a:ext cx="725424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8641080" y="2555875"/>
            <a:ext cx="725424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7D2DCCE-B09A-4D37-AA39-D3480D518961}" type="datetimeFigureOut">
              <a:rPr kumimoji="1" lang="ja-JP" altLang="en-US" smtClean="0"/>
              <a:t>2024/7/22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7009521-6B8A-435E-A1F9-BBE8B9893A44}" type="slidenum">
              <a:rPr kumimoji="1" lang="ja-JP" altLang="en-US" smtClean="0"/>
              <a:t>‹#›</a:t>
            </a:fld>
            <a:endParaRPr kumimoji="1" lang="ja-JP" altLang="en-US"/>
          </a:p>
        </p:txBody>
      </p:sp>
    </p:spTree>
    <p:extLst>
      <p:ext uri="{BB962C8B-B14F-4D97-AF65-F5344CB8AC3E}">
        <p14:creationId xmlns:p14="http://schemas.microsoft.com/office/powerpoint/2010/main" val="3279519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175703" y="511176"/>
            <a:ext cx="1472184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175704" y="2353628"/>
            <a:ext cx="7220902"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1175704" y="3507105"/>
            <a:ext cx="7220902"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8641080" y="2353628"/>
            <a:ext cx="7256463"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8641080" y="3507105"/>
            <a:ext cx="7256463"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7D2DCCE-B09A-4D37-AA39-D3480D518961}" type="datetimeFigureOut">
              <a:rPr kumimoji="1" lang="ja-JP" altLang="en-US" smtClean="0"/>
              <a:t>2024/7/22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7009521-6B8A-435E-A1F9-BBE8B9893A44}" type="slidenum">
              <a:rPr kumimoji="1" lang="ja-JP" altLang="en-US" smtClean="0"/>
              <a:t>‹#›</a:t>
            </a:fld>
            <a:endParaRPr kumimoji="1" lang="ja-JP" altLang="en-US"/>
          </a:p>
        </p:txBody>
      </p:sp>
    </p:spTree>
    <p:extLst>
      <p:ext uri="{BB962C8B-B14F-4D97-AF65-F5344CB8AC3E}">
        <p14:creationId xmlns:p14="http://schemas.microsoft.com/office/powerpoint/2010/main" val="3963470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7D2DCCE-B09A-4D37-AA39-D3480D518961}" type="datetimeFigureOut">
              <a:rPr kumimoji="1" lang="ja-JP" altLang="en-US" smtClean="0"/>
              <a:t>2024/7/22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7009521-6B8A-435E-A1F9-BBE8B9893A44}" type="slidenum">
              <a:rPr kumimoji="1" lang="ja-JP" altLang="en-US" smtClean="0"/>
              <a:t>‹#›</a:t>
            </a:fld>
            <a:endParaRPr kumimoji="1" lang="ja-JP" altLang="en-US"/>
          </a:p>
        </p:txBody>
      </p:sp>
    </p:spTree>
    <p:extLst>
      <p:ext uri="{BB962C8B-B14F-4D97-AF65-F5344CB8AC3E}">
        <p14:creationId xmlns:p14="http://schemas.microsoft.com/office/powerpoint/2010/main" val="21365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D2DCCE-B09A-4D37-AA39-D3480D518961}" type="datetimeFigureOut">
              <a:rPr kumimoji="1" lang="ja-JP" altLang="en-US" smtClean="0"/>
              <a:t>2024/7/22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7009521-6B8A-435E-A1F9-BBE8B9893A44}" type="slidenum">
              <a:rPr kumimoji="1" lang="ja-JP" altLang="en-US" smtClean="0"/>
              <a:t>‹#›</a:t>
            </a:fld>
            <a:endParaRPr kumimoji="1" lang="ja-JP" altLang="en-US"/>
          </a:p>
        </p:txBody>
      </p:sp>
    </p:spTree>
    <p:extLst>
      <p:ext uri="{BB962C8B-B14F-4D97-AF65-F5344CB8AC3E}">
        <p14:creationId xmlns:p14="http://schemas.microsoft.com/office/powerpoint/2010/main" val="4065994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175704" y="640080"/>
            <a:ext cx="5505132"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7256463" y="1382396"/>
            <a:ext cx="864108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175704" y="2880360"/>
            <a:ext cx="5505132"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7D2DCCE-B09A-4D37-AA39-D3480D518961}" type="datetimeFigureOut">
              <a:rPr kumimoji="1" lang="ja-JP" altLang="en-US" smtClean="0"/>
              <a:t>2024/7/22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7009521-6B8A-435E-A1F9-BBE8B9893A44}" type="slidenum">
              <a:rPr kumimoji="1" lang="ja-JP" altLang="en-US" smtClean="0"/>
              <a:t>‹#›</a:t>
            </a:fld>
            <a:endParaRPr kumimoji="1" lang="ja-JP" altLang="en-US"/>
          </a:p>
        </p:txBody>
      </p:sp>
    </p:spTree>
    <p:extLst>
      <p:ext uri="{BB962C8B-B14F-4D97-AF65-F5344CB8AC3E}">
        <p14:creationId xmlns:p14="http://schemas.microsoft.com/office/powerpoint/2010/main" val="2974365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175704" y="640080"/>
            <a:ext cx="5505132"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7256463" y="1382396"/>
            <a:ext cx="864108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175704" y="2880360"/>
            <a:ext cx="5505132"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7D2DCCE-B09A-4D37-AA39-D3480D518961}" type="datetimeFigureOut">
              <a:rPr kumimoji="1" lang="ja-JP" altLang="en-US" smtClean="0"/>
              <a:t>2024/7/22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7009521-6B8A-435E-A1F9-BBE8B9893A44}" type="slidenum">
              <a:rPr kumimoji="1" lang="ja-JP" altLang="en-US" smtClean="0"/>
              <a:t>‹#›</a:t>
            </a:fld>
            <a:endParaRPr kumimoji="1" lang="ja-JP" altLang="en-US"/>
          </a:p>
        </p:txBody>
      </p:sp>
    </p:spTree>
    <p:extLst>
      <p:ext uri="{BB962C8B-B14F-4D97-AF65-F5344CB8AC3E}">
        <p14:creationId xmlns:p14="http://schemas.microsoft.com/office/powerpoint/2010/main" val="3488696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73480" y="511176"/>
            <a:ext cx="1472184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173480" y="2555875"/>
            <a:ext cx="1472184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173480" y="8898891"/>
            <a:ext cx="384048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47D2DCCE-B09A-4D37-AA39-D3480D518961}" type="datetimeFigureOut">
              <a:rPr kumimoji="1" lang="ja-JP" altLang="en-US" smtClean="0"/>
              <a:t>2024/7/22</a:t>
            </a:fld>
            <a:endParaRPr kumimoji="1" lang="ja-JP" altLang="en-US"/>
          </a:p>
        </p:txBody>
      </p:sp>
      <p:sp>
        <p:nvSpPr>
          <p:cNvPr id="5" name="Footer Placeholder 4"/>
          <p:cNvSpPr>
            <a:spLocks noGrp="1"/>
          </p:cNvSpPr>
          <p:nvPr>
            <p:ph type="ftr" sz="quarter" idx="3"/>
          </p:nvPr>
        </p:nvSpPr>
        <p:spPr>
          <a:xfrm>
            <a:off x="5654040" y="8898891"/>
            <a:ext cx="576072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12054840" y="8898891"/>
            <a:ext cx="384048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B7009521-6B8A-435E-A1F9-BBE8B9893A44}" type="slidenum">
              <a:rPr kumimoji="1" lang="ja-JP" altLang="en-US" smtClean="0"/>
              <a:t>‹#›</a:t>
            </a:fld>
            <a:endParaRPr kumimoji="1" lang="ja-JP" altLang="en-US"/>
          </a:p>
        </p:txBody>
      </p:sp>
    </p:spTree>
    <p:extLst>
      <p:ext uri="{BB962C8B-B14F-4D97-AF65-F5344CB8AC3E}">
        <p14:creationId xmlns:p14="http://schemas.microsoft.com/office/powerpoint/2010/main" val="87899141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0F29B0-BA8B-C610-B9B5-5F5C104D5B72}"/>
              </a:ext>
            </a:extLst>
          </p:cNvPr>
          <p:cNvSpPr>
            <a:spLocks noGrp="1"/>
          </p:cNvSpPr>
          <p:nvPr>
            <p:ph type="ctrTitle"/>
          </p:nvPr>
        </p:nvSpPr>
        <p:spPr>
          <a:xfrm>
            <a:off x="371606" y="1"/>
            <a:ext cx="16325588" cy="3794760"/>
          </a:xfrm>
        </p:spPr>
        <p:txBody>
          <a:bodyPr>
            <a:normAutofit/>
          </a:bodyPr>
          <a:lstStyle/>
          <a:p>
            <a:pPr algn="l"/>
            <a:r>
              <a:rPr lang="ja-JP" altLang="en-US" dirty="0">
                <a:latin typeface="HGS創英角ﾎﾟｯﾌﾟ体" panose="040B0A00000000000000" pitchFamily="50" charset="-128"/>
                <a:ea typeface="HGS創英角ﾎﾟｯﾌﾟ体" panose="040B0A00000000000000" pitchFamily="50" charset="-128"/>
              </a:rPr>
              <a:t>子ども理解講座</a:t>
            </a:r>
            <a:br>
              <a:rPr kumimoji="1" lang="en-US" altLang="ja-JP" dirty="0">
                <a:latin typeface="HGS創英角ﾎﾟｯﾌﾟ体" panose="040B0A00000000000000" pitchFamily="50" charset="-128"/>
                <a:ea typeface="HGS創英角ﾎﾟｯﾌﾟ体" panose="040B0A00000000000000" pitchFamily="50" charset="-128"/>
              </a:rPr>
            </a:br>
            <a:r>
              <a:rPr kumimoji="1" lang="ja-JP" altLang="en-US" dirty="0">
                <a:latin typeface="HGS創英角ﾎﾟｯﾌﾟ体" panose="040B0A00000000000000" pitchFamily="50" charset="-128"/>
                <a:ea typeface="HGS創英角ﾎﾟｯﾌﾟ体" panose="040B0A00000000000000" pitchFamily="50" charset="-128"/>
              </a:rPr>
              <a:t>　　　　</a:t>
            </a:r>
            <a:r>
              <a:rPr lang="ja-JP" altLang="en-US" sz="4000" dirty="0">
                <a:solidFill>
                  <a:schemeClr val="accent1">
                    <a:lumMod val="75000"/>
                  </a:schemeClr>
                </a:solidFill>
                <a:latin typeface="HGS創英角ﾎﾟｯﾌﾟ体" panose="040B0A00000000000000" pitchFamily="50" charset="-128"/>
                <a:ea typeface="HGS創英角ﾎﾟｯﾌﾟ体" panose="040B0A00000000000000" pitchFamily="50" charset="-128"/>
              </a:rPr>
              <a:t>「子どもの困った行動の裏側」</a:t>
            </a:r>
            <a:br>
              <a:rPr lang="en-US" altLang="ja-JP" sz="4000" dirty="0">
                <a:solidFill>
                  <a:schemeClr val="accent1">
                    <a:lumMod val="75000"/>
                  </a:schemeClr>
                </a:solidFill>
                <a:latin typeface="HGS創英角ﾎﾟｯﾌﾟ体" panose="040B0A00000000000000" pitchFamily="50" charset="-128"/>
                <a:ea typeface="HGS創英角ﾎﾟｯﾌﾟ体" panose="040B0A00000000000000" pitchFamily="50" charset="-128"/>
              </a:rPr>
            </a:br>
            <a:r>
              <a:rPr lang="ja-JP" altLang="en-US" sz="4000" dirty="0">
                <a:solidFill>
                  <a:schemeClr val="accent1">
                    <a:lumMod val="75000"/>
                  </a:schemeClr>
                </a:solidFill>
                <a:latin typeface="HGS創英角ﾎﾟｯﾌﾟ体" panose="040B0A00000000000000" pitchFamily="50" charset="-128"/>
                <a:ea typeface="HGS創英角ﾎﾟｯﾌﾟ体" panose="040B0A00000000000000" pitchFamily="50" charset="-128"/>
              </a:rPr>
              <a:t>　　　　　　～うちの子だけどうして？って思っていませんか？～</a:t>
            </a:r>
            <a:br>
              <a:rPr lang="en-US" altLang="ja-JP" sz="4000" dirty="0">
                <a:solidFill>
                  <a:schemeClr val="accent1">
                    <a:lumMod val="75000"/>
                  </a:schemeClr>
                </a:solidFill>
                <a:latin typeface="HGS創英角ﾎﾟｯﾌﾟ体" panose="040B0A00000000000000" pitchFamily="50" charset="-128"/>
                <a:ea typeface="HGS創英角ﾎﾟｯﾌﾟ体" panose="040B0A00000000000000" pitchFamily="50" charset="-128"/>
              </a:rPr>
            </a:br>
            <a:r>
              <a:rPr lang="ja-JP" altLang="en-US" sz="2200" dirty="0">
                <a:latin typeface="HGS創英角ﾎﾟｯﾌﾟ体" panose="040B0A00000000000000" pitchFamily="50" charset="-128"/>
                <a:ea typeface="HGS創英角ﾎﾟｯﾌﾟ体" panose="040B0A00000000000000" pitchFamily="50" charset="-128"/>
              </a:rPr>
              <a:t>　　　　</a:t>
            </a:r>
          </a:p>
        </p:txBody>
      </p:sp>
      <p:sp>
        <p:nvSpPr>
          <p:cNvPr id="3" name="字幕 2">
            <a:extLst>
              <a:ext uri="{FF2B5EF4-FFF2-40B4-BE49-F238E27FC236}">
                <a16:creationId xmlns:a16="http://schemas.microsoft.com/office/drawing/2014/main" id="{FA5CA931-CA0F-B99E-4D60-29B5B17BC094}"/>
              </a:ext>
            </a:extLst>
          </p:cNvPr>
          <p:cNvSpPr>
            <a:spLocks noGrp="1"/>
          </p:cNvSpPr>
          <p:nvPr>
            <p:ph type="subTitle" idx="1"/>
          </p:nvPr>
        </p:nvSpPr>
        <p:spPr>
          <a:xfrm>
            <a:off x="5711869" y="3529583"/>
            <a:ext cx="11198274" cy="5977671"/>
          </a:xfrm>
        </p:spPr>
        <p:txBody>
          <a:bodyPr>
            <a:normAutofit fontScale="70000" lnSpcReduction="20000"/>
          </a:bodyPr>
          <a:lstStyle/>
          <a:p>
            <a:pPr algn="l"/>
            <a:r>
              <a:rPr kumimoji="1" lang="ja-JP" altLang="en-US" sz="5200" dirty="0">
                <a:solidFill>
                  <a:schemeClr val="tx1"/>
                </a:solidFill>
                <a:latin typeface="HG丸ｺﾞｼｯｸM-PRO" panose="020F0600000000000000" pitchFamily="50" charset="-128"/>
                <a:ea typeface="HG丸ｺﾞｼｯｸM-PRO" panose="020F0600000000000000" pitchFamily="50" charset="-128"/>
              </a:rPr>
              <a:t>講師：茂木　厚子先生</a:t>
            </a:r>
            <a:endParaRPr kumimoji="1" lang="en-US" altLang="ja-JP" sz="5200" dirty="0">
              <a:solidFill>
                <a:schemeClr val="tx1"/>
              </a:solidFill>
              <a:latin typeface="HG丸ｺﾞｼｯｸM-PRO" panose="020F0600000000000000" pitchFamily="50" charset="-128"/>
              <a:ea typeface="HG丸ｺﾞｼｯｸM-PRO" panose="020F0600000000000000" pitchFamily="50" charset="-128"/>
            </a:endParaRPr>
          </a:p>
          <a:p>
            <a:pPr algn="l">
              <a:lnSpc>
                <a:spcPct val="100000"/>
              </a:lnSpc>
            </a:pPr>
            <a:r>
              <a:rPr lang="ja-JP" altLang="en-US" sz="2600" b="1" dirty="0">
                <a:latin typeface="HG丸ｺﾞｼｯｸM-PRO" panose="020F0600000000000000" pitchFamily="50" charset="-128"/>
                <a:ea typeface="HG丸ｺﾞｼｯｸM-PRO" panose="020F0600000000000000" pitchFamily="50" charset="-128"/>
              </a:rPr>
              <a:t>プロフィール：自閉症スペクトラム支援士。米カリフォルニア州の早期療育学校で発達が気になる子どもたちを対象とした早期介入セラピーを学び、特別支援教育の場で実践、経験を積み帰国。</a:t>
            </a:r>
            <a:endParaRPr lang="en-US" altLang="ja-JP" sz="2600" b="1" dirty="0">
              <a:latin typeface="HG丸ｺﾞｼｯｸM-PRO" panose="020F0600000000000000" pitchFamily="50" charset="-128"/>
              <a:ea typeface="HG丸ｺﾞｼｯｸM-PRO" panose="020F0600000000000000" pitchFamily="50" charset="-128"/>
            </a:endParaRPr>
          </a:p>
          <a:p>
            <a:pPr algn="l">
              <a:lnSpc>
                <a:spcPct val="100000"/>
              </a:lnSpc>
            </a:pPr>
            <a:r>
              <a:rPr lang="ja-JP" altLang="en-US" sz="2600" b="1" dirty="0">
                <a:latin typeface="HG丸ｺﾞｼｯｸM-PRO" panose="020F0600000000000000" pitchFamily="50" charset="-128"/>
                <a:ea typeface="HG丸ｺﾞｼｯｸM-PRO" panose="020F0600000000000000" pitchFamily="50" charset="-128"/>
              </a:rPr>
              <a:t>現在は「親支援」が重要との考えから、発達支援への理解を促す講座の開催や発達に</a:t>
            </a:r>
            <a:endParaRPr lang="en-US" altLang="ja-JP" sz="2600" b="1" dirty="0">
              <a:latin typeface="HG丸ｺﾞｼｯｸM-PRO" panose="020F0600000000000000" pitchFamily="50" charset="-128"/>
              <a:ea typeface="HG丸ｺﾞｼｯｸM-PRO" panose="020F0600000000000000" pitchFamily="50" charset="-128"/>
            </a:endParaRPr>
          </a:p>
          <a:p>
            <a:pPr algn="l">
              <a:lnSpc>
                <a:spcPct val="100000"/>
              </a:lnSpc>
            </a:pPr>
            <a:r>
              <a:rPr lang="ja-JP" altLang="en-US" sz="2600" b="1" dirty="0">
                <a:latin typeface="HG丸ｺﾞｼｯｸM-PRO" panose="020F0600000000000000" pitchFamily="50" charset="-128"/>
                <a:ea typeface="HG丸ｺﾞｼｯｸM-PRO" panose="020F0600000000000000" pitchFamily="50" charset="-128"/>
              </a:rPr>
              <a:t>課題のある子どもを育てる親が集う場の提供をしている。</a:t>
            </a:r>
            <a:endParaRPr lang="en-US" altLang="ja-JP" sz="2600" b="1" dirty="0">
              <a:latin typeface="HG丸ｺﾞｼｯｸM-PRO" panose="020F0600000000000000" pitchFamily="50" charset="-128"/>
              <a:ea typeface="HG丸ｺﾞｼｯｸM-PRO" panose="020F0600000000000000" pitchFamily="50" charset="-128"/>
            </a:endParaRPr>
          </a:p>
          <a:p>
            <a:pPr algn="l"/>
            <a:r>
              <a:rPr lang="ja-JP" altLang="en-US" sz="2600" b="1" dirty="0">
                <a:latin typeface="HG丸ｺﾞｼｯｸM-PRO" panose="020F0600000000000000" pitchFamily="50" charset="-128"/>
                <a:ea typeface="HG丸ｺﾞｼｯｸM-PRO" panose="020F0600000000000000" pitchFamily="50" charset="-128"/>
              </a:rPr>
              <a:t>又、親との関係性が築けなかった青年達の支援をボランティアで行っている。</a:t>
            </a:r>
            <a:endParaRPr lang="en-US" altLang="ja-JP" sz="2600" b="1" dirty="0">
              <a:latin typeface="HG丸ｺﾞｼｯｸM-PRO" panose="020F0600000000000000" pitchFamily="50" charset="-128"/>
              <a:ea typeface="HG丸ｺﾞｼｯｸM-PRO" panose="020F0600000000000000" pitchFamily="50" charset="-128"/>
            </a:endParaRPr>
          </a:p>
          <a:p>
            <a:pPr algn="l"/>
            <a:endParaRPr lang="en-US" altLang="ja-JP" sz="2600" b="1" dirty="0">
              <a:latin typeface="HG丸ｺﾞｼｯｸM-PRO" panose="020F0600000000000000" pitchFamily="50" charset="-128"/>
              <a:ea typeface="HG丸ｺﾞｼｯｸM-PRO" panose="020F0600000000000000" pitchFamily="50" charset="-128"/>
            </a:endParaRPr>
          </a:p>
          <a:p>
            <a:pPr algn="l"/>
            <a:endParaRPr lang="en-US" altLang="ja-JP" sz="1800" b="1" dirty="0">
              <a:latin typeface="HG丸ｺﾞｼｯｸM-PRO" panose="020F0600000000000000" pitchFamily="50" charset="-128"/>
              <a:ea typeface="HG丸ｺﾞｼｯｸM-PRO" panose="020F0600000000000000" pitchFamily="50" charset="-128"/>
            </a:endParaRPr>
          </a:p>
          <a:p>
            <a:pPr algn="l"/>
            <a:r>
              <a:rPr lang="en-US" altLang="ja-JP" sz="4600" b="1" dirty="0">
                <a:latin typeface="HG丸ｺﾞｼｯｸM-PRO" panose="020F0600000000000000" pitchFamily="50" charset="-128"/>
                <a:ea typeface="HG丸ｺﾞｼｯｸM-PRO" panose="020F0600000000000000" pitchFamily="50" charset="-128"/>
              </a:rPr>
              <a:t>2024</a:t>
            </a:r>
            <a:r>
              <a:rPr lang="ja-JP" altLang="en-US" sz="4600" b="1" dirty="0">
                <a:latin typeface="HG丸ｺﾞｼｯｸM-PRO" panose="020F0600000000000000" pitchFamily="50" charset="-128"/>
                <a:ea typeface="HG丸ｺﾞｼｯｸM-PRO" panose="020F0600000000000000" pitchFamily="50" charset="-128"/>
              </a:rPr>
              <a:t>年８月</a:t>
            </a:r>
            <a:r>
              <a:rPr lang="en-US" altLang="ja-JP" sz="4600" b="1" dirty="0">
                <a:latin typeface="HG丸ｺﾞｼｯｸM-PRO" panose="020F0600000000000000" pitchFamily="50" charset="-128"/>
                <a:ea typeface="HG丸ｺﾞｼｯｸM-PRO" panose="020F0600000000000000" pitchFamily="50" charset="-128"/>
              </a:rPr>
              <a:t>31</a:t>
            </a:r>
            <a:r>
              <a:rPr lang="ja-JP" altLang="en-US" sz="4600" b="1" dirty="0">
                <a:latin typeface="HG丸ｺﾞｼｯｸM-PRO" panose="020F0600000000000000" pitchFamily="50" charset="-128"/>
                <a:ea typeface="HG丸ｺﾞｼｯｸM-PRO" panose="020F0600000000000000" pitchFamily="50" charset="-128"/>
              </a:rPr>
              <a:t>日（土）</a:t>
            </a:r>
            <a:endParaRPr lang="en-US" altLang="ja-JP" sz="4600" b="1" dirty="0">
              <a:latin typeface="HG丸ｺﾞｼｯｸM-PRO" panose="020F0600000000000000" pitchFamily="50" charset="-128"/>
              <a:ea typeface="HG丸ｺﾞｼｯｸM-PRO" panose="020F0600000000000000" pitchFamily="50" charset="-128"/>
            </a:endParaRPr>
          </a:p>
          <a:p>
            <a:pPr algn="l"/>
            <a:r>
              <a:rPr lang="en-US" altLang="ja-JP" sz="4600" b="1" dirty="0">
                <a:latin typeface="HG丸ｺﾞｼｯｸM-PRO" panose="020F0600000000000000" pitchFamily="50" charset="-128"/>
                <a:ea typeface="HG丸ｺﾞｼｯｸM-PRO" panose="020F0600000000000000" pitchFamily="50" charset="-128"/>
              </a:rPr>
              <a:t>13</a:t>
            </a:r>
            <a:r>
              <a:rPr lang="ja-JP" altLang="en-US" sz="4600" b="1" dirty="0">
                <a:latin typeface="HG丸ｺﾞｼｯｸM-PRO" panose="020F0600000000000000" pitchFamily="50" charset="-128"/>
                <a:ea typeface="HG丸ｺﾞｼｯｸM-PRO" panose="020F0600000000000000" pitchFamily="50" charset="-128"/>
              </a:rPr>
              <a:t>：</a:t>
            </a:r>
            <a:r>
              <a:rPr lang="en-US" altLang="ja-JP" sz="4600" b="1" dirty="0">
                <a:latin typeface="HG丸ｺﾞｼｯｸM-PRO" panose="020F0600000000000000" pitchFamily="50" charset="-128"/>
                <a:ea typeface="HG丸ｺﾞｼｯｸM-PRO" panose="020F0600000000000000" pitchFamily="50" charset="-128"/>
              </a:rPr>
              <a:t>30</a:t>
            </a:r>
            <a:r>
              <a:rPr kumimoji="1" lang="ja-JP" altLang="en-US" sz="4600" b="1" dirty="0">
                <a:solidFill>
                  <a:schemeClr val="tx1"/>
                </a:solidFill>
                <a:latin typeface="HG丸ｺﾞｼｯｸM-PRO" panose="020F0600000000000000" pitchFamily="50" charset="-128"/>
                <a:ea typeface="HG丸ｺﾞｼｯｸM-PRO" panose="020F0600000000000000" pitchFamily="50" charset="-128"/>
              </a:rPr>
              <a:t>～</a:t>
            </a:r>
            <a:r>
              <a:rPr kumimoji="1" lang="en-US" altLang="ja-JP" sz="4600" b="1" dirty="0">
                <a:solidFill>
                  <a:schemeClr val="tx1"/>
                </a:solidFill>
                <a:latin typeface="HG丸ｺﾞｼｯｸM-PRO" panose="020F0600000000000000" pitchFamily="50" charset="-128"/>
                <a:ea typeface="HG丸ｺﾞｼｯｸM-PRO" panose="020F0600000000000000" pitchFamily="50" charset="-128"/>
              </a:rPr>
              <a:t>14</a:t>
            </a:r>
            <a:r>
              <a:rPr kumimoji="1" lang="ja-JP" altLang="en-US" sz="4600" b="1" dirty="0">
                <a:solidFill>
                  <a:schemeClr val="tx1"/>
                </a:solidFill>
                <a:latin typeface="HG丸ｺﾞｼｯｸM-PRO" panose="020F0600000000000000" pitchFamily="50" charset="-128"/>
                <a:ea typeface="HG丸ｺﾞｼｯｸM-PRO" panose="020F0600000000000000" pitchFamily="50" charset="-128"/>
              </a:rPr>
              <a:t>：</a:t>
            </a:r>
            <a:r>
              <a:rPr kumimoji="1" lang="en-US" altLang="ja-JP" sz="4600" b="1" dirty="0">
                <a:solidFill>
                  <a:schemeClr val="tx1"/>
                </a:solidFill>
                <a:latin typeface="HG丸ｺﾞｼｯｸM-PRO" panose="020F0600000000000000" pitchFamily="50" charset="-128"/>
                <a:ea typeface="HG丸ｺﾞｼｯｸM-PRO" panose="020F0600000000000000" pitchFamily="50" charset="-128"/>
              </a:rPr>
              <a:t>30</a:t>
            </a:r>
          </a:p>
          <a:p>
            <a:pPr algn="l"/>
            <a:br>
              <a:rPr kumimoji="1" lang="en-US" altLang="ja-JP" sz="4600" b="1" dirty="0">
                <a:solidFill>
                  <a:schemeClr val="tx1"/>
                </a:solidFill>
                <a:latin typeface="HG丸ｺﾞｼｯｸM-PRO" panose="020F0600000000000000" pitchFamily="50" charset="-128"/>
                <a:ea typeface="HG丸ｺﾞｼｯｸM-PRO" panose="020F0600000000000000" pitchFamily="50" charset="-128"/>
              </a:rPr>
            </a:br>
            <a:r>
              <a:rPr kumimoji="1" lang="ja-JP" altLang="en-US" sz="4600" b="1" dirty="0">
                <a:solidFill>
                  <a:schemeClr val="tx1"/>
                </a:solidFill>
                <a:latin typeface="HG丸ｺﾞｼｯｸM-PRO" panose="020F0600000000000000" pitchFamily="50" charset="-128"/>
                <a:ea typeface="HG丸ｺﾞｼｯｸM-PRO" panose="020F0600000000000000" pitchFamily="50" charset="-128"/>
              </a:rPr>
              <a:t>場所：ソラストみたか台保育園</a:t>
            </a:r>
            <a:endParaRPr kumimoji="1" lang="en-US" altLang="ja-JP" sz="4600" b="1" dirty="0">
              <a:solidFill>
                <a:schemeClr val="tx1"/>
              </a:solidFill>
              <a:latin typeface="HG丸ｺﾞｼｯｸM-PRO" panose="020F0600000000000000" pitchFamily="50" charset="-128"/>
              <a:ea typeface="HG丸ｺﾞｼｯｸM-PRO" panose="020F0600000000000000" pitchFamily="50" charset="-128"/>
            </a:endParaRPr>
          </a:p>
          <a:p>
            <a:pPr algn="l"/>
            <a:endParaRPr kumimoji="1" lang="en-US" altLang="ja-JP" b="1" dirty="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700" b="1" dirty="0">
                <a:latin typeface="HG丸ｺﾞｼｯｸM-PRO" panose="020F0600000000000000" pitchFamily="50" charset="-128"/>
                <a:ea typeface="HG丸ｺﾞｼｯｸM-PRO" panose="020F0600000000000000" pitchFamily="50" charset="-128"/>
              </a:rPr>
              <a:t>　　　　　　　　　　　　　　　　　　　</a:t>
            </a:r>
            <a:r>
              <a:rPr lang="ja-JP" altLang="en-US" sz="2600" b="1" dirty="0">
                <a:latin typeface="HG丸ｺﾞｼｯｸM-PRO" panose="020F0600000000000000" pitchFamily="50" charset="-128"/>
                <a:ea typeface="HG丸ｺﾞｼｯｸM-PRO" panose="020F0600000000000000" pitchFamily="50" charset="-128"/>
              </a:rPr>
              <a:t>　申し込みはこちらの</a:t>
            </a:r>
            <a:r>
              <a:rPr lang="en-US" altLang="ja-JP" sz="2600" b="1" dirty="0">
                <a:latin typeface="HG丸ｺﾞｼｯｸM-PRO" panose="020F0600000000000000" pitchFamily="50" charset="-128"/>
                <a:ea typeface="HG丸ｺﾞｼｯｸM-PRO" panose="020F0600000000000000" pitchFamily="50" charset="-128"/>
              </a:rPr>
              <a:t>QR</a:t>
            </a:r>
            <a:r>
              <a:rPr lang="ja-JP" altLang="en-US" sz="2600" b="1" dirty="0">
                <a:latin typeface="HG丸ｺﾞｼｯｸM-PRO" panose="020F0600000000000000" pitchFamily="50" charset="-128"/>
                <a:ea typeface="HG丸ｺﾞｼｯｸM-PRO" panose="020F0600000000000000" pitchFamily="50" charset="-128"/>
              </a:rPr>
              <a:t>コードより⇒</a:t>
            </a:r>
            <a:endParaRPr lang="en-US" altLang="ja-JP" sz="2600" b="1" dirty="0">
              <a:latin typeface="HG丸ｺﾞｼｯｸM-PRO" panose="020F0600000000000000" pitchFamily="50" charset="-128"/>
              <a:ea typeface="HG丸ｺﾞｼｯｸM-PRO" panose="020F0600000000000000" pitchFamily="50" charset="-128"/>
            </a:endParaRPr>
          </a:p>
          <a:p>
            <a:endParaRPr kumimoji="1" lang="ja-JP" altLang="en-US" dirty="0">
              <a:latin typeface="HG丸ｺﾞｼｯｸM-PRO" panose="020F0600000000000000" pitchFamily="50" charset="-128"/>
              <a:ea typeface="HG丸ｺﾞｼｯｸM-PRO" panose="020F0600000000000000" pitchFamily="50" charset="-128"/>
            </a:endParaRPr>
          </a:p>
        </p:txBody>
      </p:sp>
      <p:pic>
        <p:nvPicPr>
          <p:cNvPr id="1026" name="Picture 2" descr="教具開発研究所 | Cocoon parents square">
            <a:extLst>
              <a:ext uri="{FF2B5EF4-FFF2-40B4-BE49-F238E27FC236}">
                <a16:creationId xmlns:a16="http://schemas.microsoft.com/office/drawing/2014/main" id="{E3C7CA0B-F179-9D4A-4F31-6DB145F6AC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658" y="4096011"/>
            <a:ext cx="5319808" cy="5319808"/>
          </a:xfrm>
          <a:prstGeom prst="rect">
            <a:avLst/>
          </a:prstGeom>
          <a:noFill/>
          <a:extLst>
            <a:ext uri="{909E8E84-426E-40DD-AFC4-6F175D3DCCD1}">
              <a14:hiddenFill xmlns:a14="http://schemas.microsoft.com/office/drawing/2010/main">
                <a:solidFill>
                  <a:srgbClr val="FFFFFF"/>
                </a:solidFill>
              </a14:hiddenFill>
            </a:ext>
          </a:extLst>
        </p:spPr>
      </p:pic>
      <p:pic>
        <p:nvPicPr>
          <p:cNvPr id="5" name="図 4" descr="QR コード&#10;&#10;自動的に生成された説明">
            <a:extLst>
              <a:ext uri="{FF2B5EF4-FFF2-40B4-BE49-F238E27FC236}">
                <a16:creationId xmlns:a16="http://schemas.microsoft.com/office/drawing/2014/main" id="{7C9351EF-74A1-581C-E464-1C53CFF33D0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716001" y="6221678"/>
            <a:ext cx="3194142" cy="3194142"/>
          </a:xfrm>
          <a:prstGeom prst="rect">
            <a:avLst/>
          </a:prstGeom>
        </p:spPr>
      </p:pic>
    </p:spTree>
    <p:extLst>
      <p:ext uri="{BB962C8B-B14F-4D97-AF65-F5344CB8AC3E}">
        <p14:creationId xmlns:p14="http://schemas.microsoft.com/office/powerpoint/2010/main" val="292483772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40</TotalTime>
  <Words>170</Words>
  <Application>Microsoft Office PowerPoint</Application>
  <PresentationFormat>ユーザー設定</PresentationFormat>
  <Paragraphs>13</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HGS創英角ﾎﾟｯﾌﾟ体</vt:lpstr>
      <vt:lpstr>HG丸ｺﾞｼｯｸM-PRO</vt:lpstr>
      <vt:lpstr>Arial</vt:lpstr>
      <vt:lpstr>Calibri</vt:lpstr>
      <vt:lpstr>Calibri Light</vt:lpstr>
      <vt:lpstr>Office テーマ</vt:lpstr>
      <vt:lpstr>子ども理解講座 　　　　「子どもの困った行動の裏側」 　　　　　　～うちの子だけどうして？って思っていませんか？～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子ども理解講座 　　　　「子どもの困った行動の裏側」 ～うちの子だけどうして？って思っていませんか？～ 　　　　</dc:title>
  <dc:creator>坂本 明子</dc:creator>
  <cp:lastModifiedBy>坂本 明子</cp:lastModifiedBy>
  <cp:revision>1</cp:revision>
  <cp:lastPrinted>2024-07-22T02:42:46Z</cp:lastPrinted>
  <dcterms:created xsi:type="dcterms:W3CDTF">2024-07-05T07:45:07Z</dcterms:created>
  <dcterms:modified xsi:type="dcterms:W3CDTF">2024-07-22T02:45:45Z</dcterms:modified>
</cp:coreProperties>
</file>